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7"/>
  </p:notesMasterIdLst>
  <p:sldIdLst>
    <p:sldId id="256" r:id="rId5"/>
    <p:sldId id="257" r:id="rId6"/>
    <p:sldId id="258" r:id="rId7"/>
    <p:sldId id="259" r:id="rId8"/>
    <p:sldId id="267" r:id="rId9"/>
    <p:sldId id="260" r:id="rId10"/>
    <p:sldId id="261" r:id="rId11"/>
    <p:sldId id="262" r:id="rId12"/>
    <p:sldId id="263" r:id="rId13"/>
    <p:sldId id="264" r:id="rId14"/>
    <p:sldId id="265" r:id="rId15"/>
    <p:sldId id="266" r:id="rId16"/>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F01F68-ABB8-4D1D-82D1-02666630B025}" v="146" dt="2020-01-09T20:19:11.8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64935" autoAdjust="0"/>
  </p:normalViewPr>
  <p:slideViewPr>
    <p:cSldViewPr snapToGrid="0">
      <p:cViewPr varScale="1">
        <p:scale>
          <a:sx n="47" d="100"/>
          <a:sy n="47" d="100"/>
        </p:scale>
        <p:origin x="1620" y="36"/>
      </p:cViewPr>
      <p:guideLst/>
    </p:cSldViewPr>
  </p:slideViewPr>
  <p:notesTextViewPr>
    <p:cViewPr>
      <p:scale>
        <a:sx n="1" d="1"/>
        <a:sy n="1" d="1"/>
      </p:scale>
      <p:origin x="0" y="-108"/>
    </p:cViewPr>
  </p:notesText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kenheimer, Rachel Neilson" userId="807726ba-4322-4378-b71d-bc912109f5e1" providerId="ADAL" clId="{1BF01F68-ABB8-4D1D-82D1-02666630B025}"/>
    <pc:docChg chg="undo custSel addSld modSld modNotesMaster">
      <pc:chgData name="Gakenheimer, Rachel Neilson" userId="807726ba-4322-4378-b71d-bc912109f5e1" providerId="ADAL" clId="{1BF01F68-ABB8-4D1D-82D1-02666630B025}" dt="2020-01-09T20:19:11.804" v="1900" actId="20577"/>
      <pc:docMkLst>
        <pc:docMk/>
      </pc:docMkLst>
      <pc:sldChg chg="modSp">
        <pc:chgData name="Gakenheimer, Rachel Neilson" userId="807726ba-4322-4378-b71d-bc912109f5e1" providerId="ADAL" clId="{1BF01F68-ABB8-4D1D-82D1-02666630B025}" dt="2020-01-09T17:15:01.866" v="1853" actId="255"/>
        <pc:sldMkLst>
          <pc:docMk/>
          <pc:sldMk cId="2866945226" sldId="256"/>
        </pc:sldMkLst>
        <pc:spChg chg="mod">
          <ac:chgData name="Gakenheimer, Rachel Neilson" userId="807726ba-4322-4378-b71d-bc912109f5e1" providerId="ADAL" clId="{1BF01F68-ABB8-4D1D-82D1-02666630B025}" dt="2020-01-09T16:10:06.586" v="3" actId="20577"/>
          <ac:spMkLst>
            <pc:docMk/>
            <pc:sldMk cId="2866945226" sldId="256"/>
            <ac:spMk id="2" creationId="{DDBF42DD-B9A7-454C-AD88-9FEBBB931D72}"/>
          </ac:spMkLst>
        </pc:spChg>
        <pc:spChg chg="mod">
          <ac:chgData name="Gakenheimer, Rachel Neilson" userId="807726ba-4322-4378-b71d-bc912109f5e1" providerId="ADAL" clId="{1BF01F68-ABB8-4D1D-82D1-02666630B025}" dt="2020-01-09T17:15:01.866" v="1853" actId="255"/>
          <ac:spMkLst>
            <pc:docMk/>
            <pc:sldMk cId="2866945226" sldId="256"/>
            <ac:spMk id="3" creationId="{C221D373-1594-4DCF-B23C-D4AE91ECA04B}"/>
          </ac:spMkLst>
        </pc:spChg>
      </pc:sldChg>
      <pc:sldChg chg="modSp modNotesTx">
        <pc:chgData name="Gakenheimer, Rachel Neilson" userId="807726ba-4322-4378-b71d-bc912109f5e1" providerId="ADAL" clId="{1BF01F68-ABB8-4D1D-82D1-02666630B025}" dt="2020-01-09T17:15:36.097" v="1856" actId="1076"/>
        <pc:sldMkLst>
          <pc:docMk/>
          <pc:sldMk cId="2196379703" sldId="257"/>
        </pc:sldMkLst>
        <pc:spChg chg="mod">
          <ac:chgData name="Gakenheimer, Rachel Neilson" userId="807726ba-4322-4378-b71d-bc912109f5e1" providerId="ADAL" clId="{1BF01F68-ABB8-4D1D-82D1-02666630B025}" dt="2020-01-09T17:15:36.097" v="1856" actId="1076"/>
          <ac:spMkLst>
            <pc:docMk/>
            <pc:sldMk cId="2196379703" sldId="257"/>
            <ac:spMk id="3" creationId="{6119C7F2-035B-4337-8E4A-E0D88E81F7E4}"/>
          </ac:spMkLst>
        </pc:spChg>
      </pc:sldChg>
      <pc:sldChg chg="modSp">
        <pc:chgData name="Gakenheimer, Rachel Neilson" userId="807726ba-4322-4378-b71d-bc912109f5e1" providerId="ADAL" clId="{1BF01F68-ABB8-4D1D-82D1-02666630B025}" dt="2020-01-09T17:15:43.554" v="1858" actId="1076"/>
        <pc:sldMkLst>
          <pc:docMk/>
          <pc:sldMk cId="2019147804" sldId="258"/>
        </pc:sldMkLst>
        <pc:spChg chg="mod">
          <ac:chgData name="Gakenheimer, Rachel Neilson" userId="807726ba-4322-4378-b71d-bc912109f5e1" providerId="ADAL" clId="{1BF01F68-ABB8-4D1D-82D1-02666630B025}" dt="2020-01-09T17:11:46.981" v="1832" actId="113"/>
          <ac:spMkLst>
            <pc:docMk/>
            <pc:sldMk cId="2019147804" sldId="258"/>
            <ac:spMk id="3" creationId="{18FF5636-A9A8-495F-BF41-2BC1FD5CCAB4}"/>
          </ac:spMkLst>
        </pc:spChg>
        <pc:picChg chg="mod">
          <ac:chgData name="Gakenheimer, Rachel Neilson" userId="807726ba-4322-4378-b71d-bc912109f5e1" providerId="ADAL" clId="{1BF01F68-ABB8-4D1D-82D1-02666630B025}" dt="2020-01-09T17:15:43.554" v="1858" actId="1076"/>
          <ac:picMkLst>
            <pc:docMk/>
            <pc:sldMk cId="2019147804" sldId="258"/>
            <ac:picMk id="5" creationId="{D82F9DF9-97C0-4CA6-B454-C700FA4932A9}"/>
          </ac:picMkLst>
        </pc:picChg>
        <pc:picChg chg="mod">
          <ac:chgData name="Gakenheimer, Rachel Neilson" userId="807726ba-4322-4378-b71d-bc912109f5e1" providerId="ADAL" clId="{1BF01F68-ABB8-4D1D-82D1-02666630B025}" dt="2020-01-09T17:15:42.114" v="1857" actId="1076"/>
          <ac:picMkLst>
            <pc:docMk/>
            <pc:sldMk cId="2019147804" sldId="258"/>
            <ac:picMk id="7" creationId="{2FEBBE6B-985C-420E-BE72-A427A312321A}"/>
          </ac:picMkLst>
        </pc:picChg>
      </pc:sldChg>
      <pc:sldChg chg="addSp delSp modSp modNotesTx">
        <pc:chgData name="Gakenheimer, Rachel Neilson" userId="807726ba-4322-4378-b71d-bc912109f5e1" providerId="ADAL" clId="{1BF01F68-ABB8-4D1D-82D1-02666630B025}" dt="2020-01-09T20:19:11.804" v="1900" actId="20577"/>
        <pc:sldMkLst>
          <pc:docMk/>
          <pc:sldMk cId="206629035" sldId="259"/>
        </pc:sldMkLst>
        <pc:spChg chg="mod">
          <ac:chgData name="Gakenheimer, Rachel Neilson" userId="807726ba-4322-4378-b71d-bc912109f5e1" providerId="ADAL" clId="{1BF01F68-ABB8-4D1D-82D1-02666630B025}" dt="2020-01-09T17:15:52.229" v="1859" actId="1076"/>
          <ac:spMkLst>
            <pc:docMk/>
            <pc:sldMk cId="206629035" sldId="259"/>
            <ac:spMk id="2" creationId="{3007FDD7-EB93-44DF-B816-84607FA189E5}"/>
          </ac:spMkLst>
        </pc:spChg>
        <pc:spChg chg="del mod">
          <ac:chgData name="Gakenheimer, Rachel Neilson" userId="807726ba-4322-4378-b71d-bc912109f5e1" providerId="ADAL" clId="{1BF01F68-ABB8-4D1D-82D1-02666630B025}" dt="2020-01-09T16:17:01.818" v="118" actId="26606"/>
          <ac:spMkLst>
            <pc:docMk/>
            <pc:sldMk cId="206629035" sldId="259"/>
            <ac:spMk id="3" creationId="{567A1894-EEBB-48E7-8BA7-67AD51BB0F29}"/>
          </ac:spMkLst>
        </pc:spChg>
        <pc:spChg chg="del">
          <ac:chgData name="Gakenheimer, Rachel Neilson" userId="807726ba-4322-4378-b71d-bc912109f5e1" providerId="ADAL" clId="{1BF01F68-ABB8-4D1D-82D1-02666630B025}" dt="2020-01-09T16:17:01.818" v="118" actId="26606"/>
          <ac:spMkLst>
            <pc:docMk/>
            <pc:sldMk cId="206629035" sldId="259"/>
            <ac:spMk id="8" creationId="{603AE127-802C-459A-A612-DB85B67F0DC0}"/>
          </ac:spMkLst>
        </pc:spChg>
        <pc:spChg chg="del">
          <ac:chgData name="Gakenheimer, Rachel Neilson" userId="807726ba-4322-4378-b71d-bc912109f5e1" providerId="ADAL" clId="{1BF01F68-ABB8-4D1D-82D1-02666630B025}" dt="2020-01-09T16:17:01.818" v="118" actId="26606"/>
          <ac:spMkLst>
            <pc:docMk/>
            <pc:sldMk cId="206629035" sldId="259"/>
            <ac:spMk id="10" creationId="{9323D83D-50D6-4040-A58B-FCEA340F886A}"/>
          </ac:spMkLst>
        </pc:spChg>
        <pc:spChg chg="del">
          <ac:chgData name="Gakenheimer, Rachel Neilson" userId="807726ba-4322-4378-b71d-bc912109f5e1" providerId="ADAL" clId="{1BF01F68-ABB8-4D1D-82D1-02666630B025}" dt="2020-01-09T16:17:01.818" v="118" actId="26606"/>
          <ac:spMkLst>
            <pc:docMk/>
            <pc:sldMk cId="206629035" sldId="259"/>
            <ac:spMk id="14" creationId="{F10FD715-4DCE-4779-B634-EC78315EA213}"/>
          </ac:spMkLst>
        </pc:spChg>
        <pc:spChg chg="add">
          <ac:chgData name="Gakenheimer, Rachel Neilson" userId="807726ba-4322-4378-b71d-bc912109f5e1" providerId="ADAL" clId="{1BF01F68-ABB8-4D1D-82D1-02666630B025}" dt="2020-01-09T16:17:01.818" v="118" actId="26606"/>
          <ac:spMkLst>
            <pc:docMk/>
            <pc:sldMk cId="206629035" sldId="259"/>
            <ac:spMk id="21" creationId="{655AE6B0-AC9E-4167-806F-E9DB135FC46B}"/>
          </ac:spMkLst>
        </pc:spChg>
        <pc:spChg chg="add">
          <ac:chgData name="Gakenheimer, Rachel Neilson" userId="807726ba-4322-4378-b71d-bc912109f5e1" providerId="ADAL" clId="{1BF01F68-ABB8-4D1D-82D1-02666630B025}" dt="2020-01-09T16:17:01.818" v="118" actId="26606"/>
          <ac:spMkLst>
            <pc:docMk/>
            <pc:sldMk cId="206629035" sldId="259"/>
            <ac:spMk id="34" creationId="{87BD1F4E-A66D-4C06-86DA-8D56CA7A3B41}"/>
          </ac:spMkLst>
        </pc:spChg>
        <pc:grpChg chg="add">
          <ac:chgData name="Gakenheimer, Rachel Neilson" userId="807726ba-4322-4378-b71d-bc912109f5e1" providerId="ADAL" clId="{1BF01F68-ABB8-4D1D-82D1-02666630B025}" dt="2020-01-09T16:17:01.818" v="118" actId="26606"/>
          <ac:grpSpMkLst>
            <pc:docMk/>
            <pc:sldMk cId="206629035" sldId="259"/>
            <ac:grpSpMk id="23" creationId="{3523416A-383B-4FDC-B4C9-D8EDDFE9C043}"/>
          </ac:grpSpMkLst>
        </pc:grpChg>
        <pc:graphicFrameChg chg="add mod">
          <ac:chgData name="Gakenheimer, Rachel Neilson" userId="807726ba-4322-4378-b71d-bc912109f5e1" providerId="ADAL" clId="{1BF01F68-ABB8-4D1D-82D1-02666630B025}" dt="2020-01-09T20:19:11.804" v="1900" actId="20577"/>
          <ac:graphicFrameMkLst>
            <pc:docMk/>
            <pc:sldMk cId="206629035" sldId="259"/>
            <ac:graphicFrameMk id="16" creationId="{C6CB3325-6037-42AC-913C-0CEF8237C15A}"/>
          </ac:graphicFrameMkLst>
        </pc:graphicFrameChg>
        <pc:cxnChg chg="del">
          <ac:chgData name="Gakenheimer, Rachel Neilson" userId="807726ba-4322-4378-b71d-bc912109f5e1" providerId="ADAL" clId="{1BF01F68-ABB8-4D1D-82D1-02666630B025}" dt="2020-01-09T16:17:01.818" v="118" actId="26606"/>
          <ac:cxnSpMkLst>
            <pc:docMk/>
            <pc:sldMk cId="206629035" sldId="259"/>
            <ac:cxnSpMk id="12" creationId="{1A1FE6BB-DFB2-4080-9B5E-076EF5DDE67B}"/>
          </ac:cxnSpMkLst>
        </pc:cxnChg>
      </pc:sldChg>
      <pc:sldChg chg="modSp modNotesTx">
        <pc:chgData name="Gakenheimer, Rachel Neilson" userId="807726ba-4322-4378-b71d-bc912109f5e1" providerId="ADAL" clId="{1BF01F68-ABB8-4D1D-82D1-02666630B025}" dt="2020-01-09T17:13:31.038" v="1846" actId="255"/>
        <pc:sldMkLst>
          <pc:docMk/>
          <pc:sldMk cId="2962990149" sldId="260"/>
        </pc:sldMkLst>
        <pc:spChg chg="mod">
          <ac:chgData name="Gakenheimer, Rachel Neilson" userId="807726ba-4322-4378-b71d-bc912109f5e1" providerId="ADAL" clId="{1BF01F68-ABB8-4D1D-82D1-02666630B025}" dt="2020-01-09T16:29:24.902" v="671" actId="1076"/>
          <ac:spMkLst>
            <pc:docMk/>
            <pc:sldMk cId="2962990149" sldId="260"/>
            <ac:spMk id="2" creationId="{AAC06FA6-9A05-46F1-99A8-ACA827B7F5B2}"/>
          </ac:spMkLst>
        </pc:spChg>
        <pc:graphicFrameChg chg="mod">
          <ac:chgData name="Gakenheimer, Rachel Neilson" userId="807726ba-4322-4378-b71d-bc912109f5e1" providerId="ADAL" clId="{1BF01F68-ABB8-4D1D-82D1-02666630B025}" dt="2020-01-09T17:13:31.038" v="1846" actId="255"/>
          <ac:graphicFrameMkLst>
            <pc:docMk/>
            <pc:sldMk cId="2962990149" sldId="260"/>
            <ac:graphicFrameMk id="5" creationId="{562513AE-D5D0-4A25-A810-1360C8B018D8}"/>
          </ac:graphicFrameMkLst>
        </pc:graphicFrameChg>
      </pc:sldChg>
      <pc:sldChg chg="modSp modNotesTx">
        <pc:chgData name="Gakenheimer, Rachel Neilson" userId="807726ba-4322-4378-b71d-bc912109f5e1" providerId="ADAL" clId="{1BF01F68-ABB8-4D1D-82D1-02666630B025}" dt="2020-01-09T17:18:01.735" v="1890" actId="12"/>
        <pc:sldMkLst>
          <pc:docMk/>
          <pc:sldMk cId="391185067" sldId="261"/>
        </pc:sldMkLst>
        <pc:graphicFrameChg chg="mod">
          <ac:chgData name="Gakenheimer, Rachel Neilson" userId="807726ba-4322-4378-b71d-bc912109f5e1" providerId="ADAL" clId="{1BF01F68-ABB8-4D1D-82D1-02666630B025}" dt="2020-01-09T17:18:01.735" v="1890" actId="12"/>
          <ac:graphicFrameMkLst>
            <pc:docMk/>
            <pc:sldMk cId="391185067" sldId="261"/>
            <ac:graphicFrameMk id="4" creationId="{931D9343-2D32-4A48-9CBD-641D8E47553F}"/>
          </ac:graphicFrameMkLst>
        </pc:graphicFrameChg>
      </pc:sldChg>
      <pc:sldChg chg="modSp modNotesTx">
        <pc:chgData name="Gakenheimer, Rachel Neilson" userId="807726ba-4322-4378-b71d-bc912109f5e1" providerId="ADAL" clId="{1BF01F68-ABB8-4D1D-82D1-02666630B025}" dt="2020-01-09T17:13:41.196" v="1848" actId="1076"/>
        <pc:sldMkLst>
          <pc:docMk/>
          <pc:sldMk cId="1515556533" sldId="262"/>
        </pc:sldMkLst>
        <pc:spChg chg="mod">
          <ac:chgData name="Gakenheimer, Rachel Neilson" userId="807726ba-4322-4378-b71d-bc912109f5e1" providerId="ADAL" clId="{1BF01F68-ABB8-4D1D-82D1-02666630B025}" dt="2020-01-09T16:35:17.678" v="1553" actId="20577"/>
          <ac:spMkLst>
            <pc:docMk/>
            <pc:sldMk cId="1515556533" sldId="262"/>
            <ac:spMk id="2" creationId="{98D8B361-BF6C-4A5F-B781-0D3F9B42681D}"/>
          </ac:spMkLst>
        </pc:spChg>
        <pc:picChg chg="mod">
          <ac:chgData name="Gakenheimer, Rachel Neilson" userId="807726ba-4322-4378-b71d-bc912109f5e1" providerId="ADAL" clId="{1BF01F68-ABB8-4D1D-82D1-02666630B025}" dt="2020-01-09T17:13:41.196" v="1848" actId="1076"/>
          <ac:picMkLst>
            <pc:docMk/>
            <pc:sldMk cId="1515556533" sldId="262"/>
            <ac:picMk id="4" creationId="{B6A49E77-7F6A-470A-B72E-F731778150BA}"/>
          </ac:picMkLst>
        </pc:picChg>
      </pc:sldChg>
      <pc:sldChg chg="modSp modNotesTx">
        <pc:chgData name="Gakenheimer, Rachel Neilson" userId="807726ba-4322-4378-b71d-bc912109f5e1" providerId="ADAL" clId="{1BF01F68-ABB8-4D1D-82D1-02666630B025}" dt="2020-01-09T17:13:54.454" v="1851" actId="255"/>
        <pc:sldMkLst>
          <pc:docMk/>
          <pc:sldMk cId="3334058180" sldId="263"/>
        </pc:sldMkLst>
        <pc:graphicFrameChg chg="mod">
          <ac:chgData name="Gakenheimer, Rachel Neilson" userId="807726ba-4322-4378-b71d-bc912109f5e1" providerId="ADAL" clId="{1BF01F68-ABB8-4D1D-82D1-02666630B025}" dt="2020-01-09T17:13:54.454" v="1851" actId="255"/>
          <ac:graphicFrameMkLst>
            <pc:docMk/>
            <pc:sldMk cId="3334058180" sldId="263"/>
            <ac:graphicFrameMk id="5" creationId="{1B122020-A835-4682-AAF0-BE51347D6DA1}"/>
          </ac:graphicFrameMkLst>
        </pc:graphicFrameChg>
      </pc:sldChg>
      <pc:sldChg chg="modSp">
        <pc:chgData name="Gakenheimer, Rachel Neilson" userId="807726ba-4322-4378-b71d-bc912109f5e1" providerId="ADAL" clId="{1BF01F68-ABB8-4D1D-82D1-02666630B025}" dt="2020-01-09T16:37:03.991" v="1592" actId="20577"/>
        <pc:sldMkLst>
          <pc:docMk/>
          <pc:sldMk cId="1613476218" sldId="264"/>
        </pc:sldMkLst>
        <pc:spChg chg="mod">
          <ac:chgData name="Gakenheimer, Rachel Neilson" userId="807726ba-4322-4378-b71d-bc912109f5e1" providerId="ADAL" clId="{1BF01F68-ABB8-4D1D-82D1-02666630B025}" dt="2020-01-09T16:37:03.991" v="1592" actId="20577"/>
          <ac:spMkLst>
            <pc:docMk/>
            <pc:sldMk cId="1613476218" sldId="264"/>
            <ac:spMk id="3" creationId="{8924FC66-26AF-4BA2-ADA5-9C78D9423591}"/>
          </ac:spMkLst>
        </pc:spChg>
      </pc:sldChg>
      <pc:sldChg chg="modSp">
        <pc:chgData name="Gakenheimer, Rachel Neilson" userId="807726ba-4322-4378-b71d-bc912109f5e1" providerId="ADAL" clId="{1BF01F68-ABB8-4D1D-82D1-02666630B025}" dt="2020-01-09T16:37:26.612" v="1596" actId="255"/>
        <pc:sldMkLst>
          <pc:docMk/>
          <pc:sldMk cId="3022251416" sldId="265"/>
        </pc:sldMkLst>
        <pc:spChg chg="mod">
          <ac:chgData name="Gakenheimer, Rachel Neilson" userId="807726ba-4322-4378-b71d-bc912109f5e1" providerId="ADAL" clId="{1BF01F68-ABB8-4D1D-82D1-02666630B025}" dt="2020-01-09T16:37:26.612" v="1596" actId="255"/>
          <ac:spMkLst>
            <pc:docMk/>
            <pc:sldMk cId="3022251416" sldId="265"/>
            <ac:spMk id="3" creationId="{6132DC37-1A9E-4F68-9E22-B45ADF38C7E0}"/>
          </ac:spMkLst>
        </pc:spChg>
      </pc:sldChg>
      <pc:sldChg chg="modSp">
        <pc:chgData name="Gakenheimer, Rachel Neilson" userId="807726ba-4322-4378-b71d-bc912109f5e1" providerId="ADAL" clId="{1BF01F68-ABB8-4D1D-82D1-02666630B025}" dt="2020-01-09T17:18:22.434" v="1891" actId="207"/>
        <pc:sldMkLst>
          <pc:docMk/>
          <pc:sldMk cId="279093849" sldId="266"/>
        </pc:sldMkLst>
        <pc:spChg chg="mod">
          <ac:chgData name="Gakenheimer, Rachel Neilson" userId="807726ba-4322-4378-b71d-bc912109f5e1" providerId="ADAL" clId="{1BF01F68-ABB8-4D1D-82D1-02666630B025}" dt="2020-01-09T16:37:36.582" v="1600" actId="20577"/>
          <ac:spMkLst>
            <pc:docMk/>
            <pc:sldMk cId="279093849" sldId="266"/>
            <ac:spMk id="2" creationId="{A2FBFFA5-46D6-4FC2-9C76-4DFCE582FC17}"/>
          </ac:spMkLst>
        </pc:spChg>
        <pc:spChg chg="mod">
          <ac:chgData name="Gakenheimer, Rachel Neilson" userId="807726ba-4322-4378-b71d-bc912109f5e1" providerId="ADAL" clId="{1BF01F68-ABB8-4D1D-82D1-02666630B025}" dt="2020-01-09T17:18:22.434" v="1891" actId="207"/>
          <ac:spMkLst>
            <pc:docMk/>
            <pc:sldMk cId="279093849" sldId="266"/>
            <ac:spMk id="3" creationId="{4BCB554E-DD49-4B76-A23D-BD221BF420DD}"/>
          </ac:spMkLst>
        </pc:spChg>
      </pc:sldChg>
      <pc:sldChg chg="modSp add modNotesTx">
        <pc:chgData name="Gakenheimer, Rachel Neilson" userId="807726ba-4322-4378-b71d-bc912109f5e1" providerId="ADAL" clId="{1BF01F68-ABB8-4D1D-82D1-02666630B025}" dt="2020-01-09T17:17:40.720" v="1887" actId="115"/>
        <pc:sldMkLst>
          <pc:docMk/>
          <pc:sldMk cId="3821259599" sldId="267"/>
        </pc:sldMkLst>
        <pc:spChg chg="mod">
          <ac:chgData name="Gakenheimer, Rachel Neilson" userId="807726ba-4322-4378-b71d-bc912109f5e1" providerId="ADAL" clId="{1BF01F68-ABB8-4D1D-82D1-02666630B025}" dt="2020-01-09T16:17:38.988" v="151" actId="20577"/>
          <ac:spMkLst>
            <pc:docMk/>
            <pc:sldMk cId="3821259599" sldId="267"/>
            <ac:spMk id="2" creationId="{7AE1DD87-3197-48F1-A676-CE5D2763F2A5}"/>
          </ac:spMkLst>
        </pc:spChg>
        <pc:spChg chg="mod">
          <ac:chgData name="Gakenheimer, Rachel Neilson" userId="807726ba-4322-4378-b71d-bc912109f5e1" providerId="ADAL" clId="{1BF01F68-ABB8-4D1D-82D1-02666630B025}" dt="2020-01-09T17:17:40.720" v="1887" actId="115"/>
          <ac:spMkLst>
            <pc:docMk/>
            <pc:sldMk cId="3821259599" sldId="267"/>
            <ac:spMk id="3" creationId="{1E80538A-1BAF-4737-895A-E269213D1BE0}"/>
          </ac:spMkLst>
        </pc:spChg>
      </pc:sldChg>
    </pc:docChg>
  </pc:docChgLst>
</pc:chgInfo>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ata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svg"/><Relationship Id="rId1" Type="http://schemas.openxmlformats.org/officeDocument/2006/relationships/image" Target="../media/image11.png"/><Relationship Id="rId6" Type="http://schemas.openxmlformats.org/officeDocument/2006/relationships/image" Target="../media/image10.svg"/><Relationship Id="rId5" Type="http://schemas.openxmlformats.org/officeDocument/2006/relationships/image" Target="../media/image13.png"/><Relationship Id="rId4" Type="http://schemas.openxmlformats.org/officeDocument/2006/relationships/image" Target="../media/image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6.svg"/><Relationship Id="rId1" Type="http://schemas.openxmlformats.org/officeDocument/2006/relationships/image" Target="../media/image21.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904EF1-5C5C-4732-8E63-BF46E78E1BB1}"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5460F733-195A-4B82-88AF-DB113AFBEAB9}">
      <dgm:prSet/>
      <dgm:spPr/>
      <dgm:t>
        <a:bodyPr/>
        <a:lstStyle/>
        <a:p>
          <a:r>
            <a:rPr lang="en-US" b="1"/>
            <a:t>EdConnect -- </a:t>
          </a:r>
          <a:r>
            <a:rPr lang="en-US" b="1" i="1"/>
            <a:t>March 16</a:t>
          </a:r>
          <a:r>
            <a:rPr lang="en-US" b="1" i="1" baseline="30000"/>
            <a:t>th</a:t>
          </a:r>
          <a:r>
            <a:rPr lang="en-US" b="1" i="1"/>
            <a:t> -20</a:t>
          </a:r>
          <a:r>
            <a:rPr lang="en-US" b="1" i="1" baseline="30000"/>
            <a:t>th</a:t>
          </a:r>
          <a:r>
            <a:rPr lang="en-US" b="1" i="1"/>
            <a:t> </a:t>
          </a:r>
          <a:endParaRPr lang="en-US"/>
        </a:p>
      </dgm:t>
    </dgm:pt>
    <dgm:pt modelId="{1AC8F691-808D-4F42-B1EE-E7466EF2F399}" type="parTrans" cxnId="{9B7277DB-6B79-44A7-8CBB-5BB3511776BE}">
      <dgm:prSet/>
      <dgm:spPr/>
      <dgm:t>
        <a:bodyPr/>
        <a:lstStyle/>
        <a:p>
          <a:endParaRPr lang="en-US"/>
        </a:p>
      </dgm:t>
    </dgm:pt>
    <dgm:pt modelId="{408C9CA9-21C5-4663-B36A-11F03B962258}" type="sibTrans" cxnId="{9B7277DB-6B79-44A7-8CBB-5BB3511776BE}">
      <dgm:prSet/>
      <dgm:spPr/>
      <dgm:t>
        <a:bodyPr/>
        <a:lstStyle/>
        <a:p>
          <a:endParaRPr lang="en-US"/>
        </a:p>
      </dgm:t>
    </dgm:pt>
    <dgm:pt modelId="{550C5B3B-DFCC-4A99-A413-D4628703E18A}">
      <dgm:prSet custT="1"/>
      <dgm:spPr/>
      <dgm:t>
        <a:bodyPr/>
        <a:lstStyle/>
        <a:p>
          <a:r>
            <a:rPr lang="en-US" sz="2400" dirty="0"/>
            <a:t>Visit on-site</a:t>
          </a:r>
        </a:p>
      </dgm:t>
    </dgm:pt>
    <dgm:pt modelId="{64B7D3DA-0957-47ED-B204-468643BAE9FB}" type="parTrans" cxnId="{9813D805-C647-437A-85BB-9C0E4E97D406}">
      <dgm:prSet/>
      <dgm:spPr/>
      <dgm:t>
        <a:bodyPr/>
        <a:lstStyle/>
        <a:p>
          <a:endParaRPr lang="en-US"/>
        </a:p>
      </dgm:t>
    </dgm:pt>
    <dgm:pt modelId="{236A2A06-DB36-4F36-8BD4-7C59981014D2}" type="sibTrans" cxnId="{9813D805-C647-437A-85BB-9C0E4E97D406}">
      <dgm:prSet/>
      <dgm:spPr/>
      <dgm:t>
        <a:bodyPr/>
        <a:lstStyle/>
        <a:p>
          <a:endParaRPr lang="en-US"/>
        </a:p>
      </dgm:t>
    </dgm:pt>
    <dgm:pt modelId="{93D834AC-9766-4914-8590-BEB264B4BAF3}">
      <dgm:prSet custT="1"/>
      <dgm:spPr/>
      <dgm:t>
        <a:bodyPr/>
        <a:lstStyle/>
        <a:p>
          <a:r>
            <a:rPr lang="en-US" sz="2400" dirty="0"/>
            <a:t>See work culture</a:t>
          </a:r>
        </a:p>
      </dgm:t>
    </dgm:pt>
    <dgm:pt modelId="{B05E9389-DC43-4327-8E7C-82988EC7BBB9}" type="parTrans" cxnId="{897BF4A9-7AD0-41DC-9E89-FD4A17950F09}">
      <dgm:prSet/>
      <dgm:spPr/>
      <dgm:t>
        <a:bodyPr/>
        <a:lstStyle/>
        <a:p>
          <a:endParaRPr lang="en-US"/>
        </a:p>
      </dgm:t>
    </dgm:pt>
    <dgm:pt modelId="{E08572CB-DEBA-49AC-A119-9CA9F43AE2AD}" type="sibTrans" cxnId="{897BF4A9-7AD0-41DC-9E89-FD4A17950F09}">
      <dgm:prSet/>
      <dgm:spPr/>
      <dgm:t>
        <a:bodyPr/>
        <a:lstStyle/>
        <a:p>
          <a:endParaRPr lang="en-US"/>
        </a:p>
      </dgm:t>
    </dgm:pt>
    <dgm:pt modelId="{48327B9E-3103-40FF-8381-BE6CDC58F869}">
      <dgm:prSet custT="1"/>
      <dgm:spPr/>
      <dgm:t>
        <a:bodyPr/>
        <a:lstStyle/>
        <a:p>
          <a:r>
            <a:rPr lang="en-US" sz="2400" dirty="0"/>
            <a:t>Make connections</a:t>
          </a:r>
        </a:p>
      </dgm:t>
    </dgm:pt>
    <dgm:pt modelId="{A3605E08-BB02-4F2E-9241-6F2BDD7E48DD}" type="parTrans" cxnId="{93BF20DE-F2AE-4405-9118-1A8260607421}">
      <dgm:prSet/>
      <dgm:spPr/>
      <dgm:t>
        <a:bodyPr/>
        <a:lstStyle/>
        <a:p>
          <a:endParaRPr lang="en-US"/>
        </a:p>
      </dgm:t>
    </dgm:pt>
    <dgm:pt modelId="{B056015F-F723-462F-9D12-A64EF60F92B8}" type="sibTrans" cxnId="{93BF20DE-F2AE-4405-9118-1A8260607421}">
      <dgm:prSet/>
      <dgm:spPr/>
      <dgm:t>
        <a:bodyPr/>
        <a:lstStyle/>
        <a:p>
          <a:endParaRPr lang="en-US"/>
        </a:p>
      </dgm:t>
    </dgm:pt>
    <dgm:pt modelId="{880CDD36-A98A-4DBB-B25F-C5EDBB1E8418}">
      <dgm:prSet custT="1"/>
      <dgm:spPr/>
      <dgm:t>
        <a:bodyPr/>
        <a:lstStyle/>
        <a:p>
          <a:r>
            <a:rPr lang="en-US" sz="2400" dirty="0"/>
            <a:t>Learn about hiring practices</a:t>
          </a:r>
        </a:p>
      </dgm:t>
    </dgm:pt>
    <dgm:pt modelId="{EECFD7B2-1CDB-412F-B061-A450419C387D}" type="parTrans" cxnId="{053853AA-128A-43E4-B2F8-9B11C86B1D62}">
      <dgm:prSet/>
      <dgm:spPr/>
      <dgm:t>
        <a:bodyPr/>
        <a:lstStyle/>
        <a:p>
          <a:endParaRPr lang="en-US"/>
        </a:p>
      </dgm:t>
    </dgm:pt>
    <dgm:pt modelId="{61A4274C-9ACB-4BF3-93B7-746F9C7D78EE}" type="sibTrans" cxnId="{053853AA-128A-43E4-B2F8-9B11C86B1D62}">
      <dgm:prSet/>
      <dgm:spPr/>
      <dgm:t>
        <a:bodyPr/>
        <a:lstStyle/>
        <a:p>
          <a:endParaRPr lang="en-US"/>
        </a:p>
      </dgm:t>
    </dgm:pt>
    <dgm:pt modelId="{2AFF6C5E-40E9-47C4-94F3-FD6F48537FC4}">
      <dgm:prSet custT="1"/>
      <dgm:spPr/>
      <dgm:t>
        <a:bodyPr/>
        <a:lstStyle/>
        <a:p>
          <a:r>
            <a:rPr lang="en-US" sz="2400" dirty="0"/>
            <a:t>Pre-apply!</a:t>
          </a:r>
        </a:p>
      </dgm:t>
    </dgm:pt>
    <dgm:pt modelId="{1E5126D8-DC79-43E0-9FC0-64AF89B340CE}" type="parTrans" cxnId="{9005AD6F-3B3A-4074-8018-133CF68CEC41}">
      <dgm:prSet/>
      <dgm:spPr/>
      <dgm:t>
        <a:bodyPr/>
        <a:lstStyle/>
        <a:p>
          <a:endParaRPr lang="en-US"/>
        </a:p>
      </dgm:t>
    </dgm:pt>
    <dgm:pt modelId="{B1C5BEF1-B049-428C-9D10-A4FE274A8F4F}" type="sibTrans" cxnId="{9005AD6F-3B3A-4074-8018-133CF68CEC41}">
      <dgm:prSet/>
      <dgm:spPr/>
      <dgm:t>
        <a:bodyPr/>
        <a:lstStyle/>
        <a:p>
          <a:endParaRPr lang="en-US"/>
        </a:p>
      </dgm:t>
    </dgm:pt>
    <dgm:pt modelId="{B86E6544-5794-4096-AA7F-45E213C9B11C}">
      <dgm:prSet/>
      <dgm:spPr/>
      <dgm:t>
        <a:bodyPr/>
        <a:lstStyle/>
        <a:p>
          <a:r>
            <a:rPr lang="en-US" b="1" dirty="0"/>
            <a:t>Social Impact Expo -- </a:t>
          </a:r>
          <a:r>
            <a:rPr lang="en-US" b="1" i="1" dirty="0"/>
            <a:t>April 2</a:t>
          </a:r>
          <a:r>
            <a:rPr lang="en-US" b="1" i="1" baseline="30000" dirty="0"/>
            <a:t>nd</a:t>
          </a:r>
          <a:r>
            <a:rPr lang="en-US" b="1" i="1" dirty="0"/>
            <a:t> </a:t>
          </a:r>
          <a:endParaRPr lang="en-US" dirty="0"/>
        </a:p>
      </dgm:t>
    </dgm:pt>
    <dgm:pt modelId="{4183A145-F330-4CCD-AAB3-1FC4B5F2A09D}" type="parTrans" cxnId="{C68EDA31-A376-45A4-835B-CED78950C647}">
      <dgm:prSet/>
      <dgm:spPr/>
      <dgm:t>
        <a:bodyPr/>
        <a:lstStyle/>
        <a:p>
          <a:endParaRPr lang="en-US"/>
        </a:p>
      </dgm:t>
    </dgm:pt>
    <dgm:pt modelId="{EB50A214-7E13-400E-9C60-01B7D5F26656}" type="sibTrans" cxnId="{C68EDA31-A376-45A4-835B-CED78950C647}">
      <dgm:prSet/>
      <dgm:spPr/>
      <dgm:t>
        <a:bodyPr/>
        <a:lstStyle/>
        <a:p>
          <a:endParaRPr lang="en-US"/>
        </a:p>
      </dgm:t>
    </dgm:pt>
    <dgm:pt modelId="{7A4CBA7D-2FEC-492D-95E0-01814835168D}">
      <dgm:prSet custT="1"/>
      <dgm:spPr/>
      <dgm:t>
        <a:bodyPr/>
        <a:lstStyle/>
        <a:p>
          <a:r>
            <a:rPr lang="en-US" sz="2400" dirty="0"/>
            <a:t>On campus</a:t>
          </a:r>
        </a:p>
      </dgm:t>
    </dgm:pt>
    <dgm:pt modelId="{A7887BAC-C68E-48C0-BE16-14326CFF1938}" type="parTrans" cxnId="{54A0A257-6D66-416E-99E3-B23FF98A4821}">
      <dgm:prSet/>
      <dgm:spPr/>
      <dgm:t>
        <a:bodyPr/>
        <a:lstStyle/>
        <a:p>
          <a:endParaRPr lang="en-US"/>
        </a:p>
      </dgm:t>
    </dgm:pt>
    <dgm:pt modelId="{35622B7A-4507-41E0-8BAF-1A1AFC7EDBA7}" type="sibTrans" cxnId="{54A0A257-6D66-416E-99E3-B23FF98A4821}">
      <dgm:prSet/>
      <dgm:spPr/>
      <dgm:t>
        <a:bodyPr/>
        <a:lstStyle/>
        <a:p>
          <a:endParaRPr lang="en-US"/>
        </a:p>
      </dgm:t>
    </dgm:pt>
    <dgm:pt modelId="{40EF6E57-9666-48B8-AF0F-AC7D3CD0712D}">
      <dgm:prSet custT="1"/>
      <dgm:spPr/>
      <dgm:t>
        <a:bodyPr/>
        <a:lstStyle/>
        <a:p>
          <a:r>
            <a:rPr lang="en-US" sz="2400" dirty="0"/>
            <a:t>Immediate needs</a:t>
          </a:r>
        </a:p>
      </dgm:t>
    </dgm:pt>
    <dgm:pt modelId="{BA66166E-3E03-4A7B-BF8B-3348A8697DED}" type="parTrans" cxnId="{6CC07397-E9E0-43D4-BD98-D157DB545A10}">
      <dgm:prSet/>
      <dgm:spPr/>
      <dgm:t>
        <a:bodyPr/>
        <a:lstStyle/>
        <a:p>
          <a:endParaRPr lang="en-US"/>
        </a:p>
      </dgm:t>
    </dgm:pt>
    <dgm:pt modelId="{358CED57-AAC6-4C18-891E-48C814373877}" type="sibTrans" cxnId="{6CC07397-E9E0-43D4-BD98-D157DB545A10}">
      <dgm:prSet/>
      <dgm:spPr/>
      <dgm:t>
        <a:bodyPr/>
        <a:lstStyle/>
        <a:p>
          <a:endParaRPr lang="en-US"/>
        </a:p>
      </dgm:t>
    </dgm:pt>
    <dgm:pt modelId="{71022993-6E62-4276-8BAF-C0C6C1DB8D93}">
      <dgm:prSet custT="1"/>
      <dgm:spPr/>
      <dgm:t>
        <a:bodyPr/>
        <a:lstStyle/>
        <a:p>
          <a:r>
            <a:rPr lang="en-US" sz="2400" dirty="0"/>
            <a:t>Connect with hiring managers</a:t>
          </a:r>
        </a:p>
      </dgm:t>
    </dgm:pt>
    <dgm:pt modelId="{F07236CC-9FD1-4A68-8975-7F06125A2179}" type="parTrans" cxnId="{BA728E3C-1A72-4FB1-83DB-819D76056524}">
      <dgm:prSet/>
      <dgm:spPr/>
      <dgm:t>
        <a:bodyPr/>
        <a:lstStyle/>
        <a:p>
          <a:endParaRPr lang="en-US"/>
        </a:p>
      </dgm:t>
    </dgm:pt>
    <dgm:pt modelId="{C209A6ED-A4BE-45EF-9EDC-E826EF65C2CA}" type="sibTrans" cxnId="{BA728E3C-1A72-4FB1-83DB-819D76056524}">
      <dgm:prSet/>
      <dgm:spPr/>
      <dgm:t>
        <a:bodyPr/>
        <a:lstStyle/>
        <a:p>
          <a:endParaRPr lang="en-US"/>
        </a:p>
      </dgm:t>
    </dgm:pt>
    <dgm:pt modelId="{2AB48F75-FAA9-41DD-82F1-0D278F521ADD}">
      <dgm:prSet/>
      <dgm:spPr/>
      <dgm:t>
        <a:bodyPr/>
        <a:lstStyle/>
        <a:p>
          <a:endParaRPr lang="en-US" sz="2600" dirty="0"/>
        </a:p>
      </dgm:t>
    </dgm:pt>
    <dgm:pt modelId="{A6829AD4-7B2A-4413-93A2-5FD683E5D887}" type="parTrans" cxnId="{5C164B64-D255-48CE-A280-AFE29D7B4F8F}">
      <dgm:prSet/>
      <dgm:spPr/>
      <dgm:t>
        <a:bodyPr/>
        <a:lstStyle/>
        <a:p>
          <a:endParaRPr lang="en-US"/>
        </a:p>
      </dgm:t>
    </dgm:pt>
    <dgm:pt modelId="{2813C5CE-77E3-4FDB-92E9-231652100ADF}" type="sibTrans" cxnId="{5C164B64-D255-48CE-A280-AFE29D7B4F8F}">
      <dgm:prSet/>
      <dgm:spPr/>
      <dgm:t>
        <a:bodyPr/>
        <a:lstStyle/>
        <a:p>
          <a:endParaRPr lang="en-US"/>
        </a:p>
      </dgm:t>
    </dgm:pt>
    <dgm:pt modelId="{7923CEFB-D245-49A9-99AC-A667BFC0387A}" type="pres">
      <dgm:prSet presAssocID="{B3904EF1-5C5C-4732-8E63-BF46E78E1BB1}" presName="linear" presStyleCnt="0">
        <dgm:presLayoutVars>
          <dgm:animLvl val="lvl"/>
          <dgm:resizeHandles val="exact"/>
        </dgm:presLayoutVars>
      </dgm:prSet>
      <dgm:spPr/>
    </dgm:pt>
    <dgm:pt modelId="{E1EB8855-F96A-4EB5-B1E7-947DC89AFB34}" type="pres">
      <dgm:prSet presAssocID="{5460F733-195A-4B82-88AF-DB113AFBEAB9}" presName="parentText" presStyleLbl="node1" presStyleIdx="0" presStyleCnt="2">
        <dgm:presLayoutVars>
          <dgm:chMax val="0"/>
          <dgm:bulletEnabled val="1"/>
        </dgm:presLayoutVars>
      </dgm:prSet>
      <dgm:spPr/>
    </dgm:pt>
    <dgm:pt modelId="{3F3F0B75-23E2-4346-879C-C5C15F64AE77}" type="pres">
      <dgm:prSet presAssocID="{5460F733-195A-4B82-88AF-DB113AFBEAB9}" presName="childText" presStyleLbl="revTx" presStyleIdx="0" presStyleCnt="2">
        <dgm:presLayoutVars>
          <dgm:bulletEnabled val="1"/>
        </dgm:presLayoutVars>
      </dgm:prSet>
      <dgm:spPr/>
    </dgm:pt>
    <dgm:pt modelId="{4BFA8B64-CACF-40B6-857E-EECEEF5DBEE8}" type="pres">
      <dgm:prSet presAssocID="{B86E6544-5794-4096-AA7F-45E213C9B11C}" presName="parentText" presStyleLbl="node1" presStyleIdx="1" presStyleCnt="2">
        <dgm:presLayoutVars>
          <dgm:chMax val="0"/>
          <dgm:bulletEnabled val="1"/>
        </dgm:presLayoutVars>
      </dgm:prSet>
      <dgm:spPr/>
    </dgm:pt>
    <dgm:pt modelId="{67456362-4E7F-4D15-AB5D-A68E1FC852E9}" type="pres">
      <dgm:prSet presAssocID="{B86E6544-5794-4096-AA7F-45E213C9B11C}" presName="childText" presStyleLbl="revTx" presStyleIdx="1" presStyleCnt="2">
        <dgm:presLayoutVars>
          <dgm:bulletEnabled val="1"/>
        </dgm:presLayoutVars>
      </dgm:prSet>
      <dgm:spPr/>
    </dgm:pt>
  </dgm:ptLst>
  <dgm:cxnLst>
    <dgm:cxn modelId="{9813D805-C647-437A-85BB-9C0E4E97D406}" srcId="{5460F733-195A-4B82-88AF-DB113AFBEAB9}" destId="{550C5B3B-DFCC-4A99-A413-D4628703E18A}" srcOrd="0" destOrd="0" parTransId="{64B7D3DA-0957-47ED-B204-468643BAE9FB}" sibTransId="{236A2A06-DB36-4F36-8BD4-7C59981014D2}"/>
    <dgm:cxn modelId="{911B3D25-567F-4666-99BF-CFEF04ECAF73}" type="presOf" srcId="{B3904EF1-5C5C-4732-8E63-BF46E78E1BB1}" destId="{7923CEFB-D245-49A9-99AC-A667BFC0387A}" srcOrd="0" destOrd="0" presId="urn:microsoft.com/office/officeart/2005/8/layout/vList2"/>
    <dgm:cxn modelId="{5085852C-9D4E-411B-8804-488793AF6CF7}" type="presOf" srcId="{71022993-6E62-4276-8BAF-C0C6C1DB8D93}" destId="{67456362-4E7F-4D15-AB5D-A68E1FC852E9}" srcOrd="0" destOrd="2" presId="urn:microsoft.com/office/officeart/2005/8/layout/vList2"/>
    <dgm:cxn modelId="{C68EDA31-A376-45A4-835B-CED78950C647}" srcId="{B3904EF1-5C5C-4732-8E63-BF46E78E1BB1}" destId="{B86E6544-5794-4096-AA7F-45E213C9B11C}" srcOrd="1" destOrd="0" parTransId="{4183A145-F330-4CCD-AAB3-1FC4B5F2A09D}" sibTransId="{EB50A214-7E13-400E-9C60-01B7D5F26656}"/>
    <dgm:cxn modelId="{BA728E3C-1A72-4FB1-83DB-819D76056524}" srcId="{B86E6544-5794-4096-AA7F-45E213C9B11C}" destId="{71022993-6E62-4276-8BAF-C0C6C1DB8D93}" srcOrd="2" destOrd="0" parTransId="{F07236CC-9FD1-4A68-8975-7F06125A2179}" sibTransId="{C209A6ED-A4BE-45EF-9EDC-E826EF65C2CA}"/>
    <dgm:cxn modelId="{E0B4B542-D660-4CE3-8EF3-F197F387E985}" type="presOf" srcId="{2AFF6C5E-40E9-47C4-94F3-FD6F48537FC4}" destId="{3F3F0B75-23E2-4346-879C-C5C15F64AE77}" srcOrd="0" destOrd="4" presId="urn:microsoft.com/office/officeart/2005/8/layout/vList2"/>
    <dgm:cxn modelId="{5C164B64-D255-48CE-A280-AFE29D7B4F8F}" srcId="{5460F733-195A-4B82-88AF-DB113AFBEAB9}" destId="{2AB48F75-FAA9-41DD-82F1-0D278F521ADD}" srcOrd="5" destOrd="0" parTransId="{A6829AD4-7B2A-4413-93A2-5FD683E5D887}" sibTransId="{2813C5CE-77E3-4FDB-92E9-231652100ADF}"/>
    <dgm:cxn modelId="{115C794F-6B66-4EF6-BD4E-B24FF93D4F33}" type="presOf" srcId="{550C5B3B-DFCC-4A99-A413-D4628703E18A}" destId="{3F3F0B75-23E2-4346-879C-C5C15F64AE77}" srcOrd="0" destOrd="0" presId="urn:microsoft.com/office/officeart/2005/8/layout/vList2"/>
    <dgm:cxn modelId="{9005AD6F-3B3A-4074-8018-133CF68CEC41}" srcId="{5460F733-195A-4B82-88AF-DB113AFBEAB9}" destId="{2AFF6C5E-40E9-47C4-94F3-FD6F48537FC4}" srcOrd="4" destOrd="0" parTransId="{1E5126D8-DC79-43E0-9FC0-64AF89B340CE}" sibTransId="{B1C5BEF1-B049-428C-9D10-A4FE274A8F4F}"/>
    <dgm:cxn modelId="{1C03A556-67E0-4D3A-BE8D-F330BFEBD4B6}" type="presOf" srcId="{7A4CBA7D-2FEC-492D-95E0-01814835168D}" destId="{67456362-4E7F-4D15-AB5D-A68E1FC852E9}" srcOrd="0" destOrd="0" presId="urn:microsoft.com/office/officeart/2005/8/layout/vList2"/>
    <dgm:cxn modelId="{54A0A257-6D66-416E-99E3-B23FF98A4821}" srcId="{B86E6544-5794-4096-AA7F-45E213C9B11C}" destId="{7A4CBA7D-2FEC-492D-95E0-01814835168D}" srcOrd="0" destOrd="0" parTransId="{A7887BAC-C68E-48C0-BE16-14326CFF1938}" sibTransId="{35622B7A-4507-41E0-8BAF-1A1AFC7EDBA7}"/>
    <dgm:cxn modelId="{67D9F180-3A98-4456-99E9-A51E35CEE50A}" type="presOf" srcId="{2AB48F75-FAA9-41DD-82F1-0D278F521ADD}" destId="{3F3F0B75-23E2-4346-879C-C5C15F64AE77}" srcOrd="0" destOrd="5" presId="urn:microsoft.com/office/officeart/2005/8/layout/vList2"/>
    <dgm:cxn modelId="{C7193F87-9B0E-4C83-8F70-04848F2B5E2F}" type="presOf" srcId="{48327B9E-3103-40FF-8381-BE6CDC58F869}" destId="{3F3F0B75-23E2-4346-879C-C5C15F64AE77}" srcOrd="0" destOrd="2" presId="urn:microsoft.com/office/officeart/2005/8/layout/vList2"/>
    <dgm:cxn modelId="{6CC07397-E9E0-43D4-BD98-D157DB545A10}" srcId="{B86E6544-5794-4096-AA7F-45E213C9B11C}" destId="{40EF6E57-9666-48B8-AF0F-AC7D3CD0712D}" srcOrd="1" destOrd="0" parTransId="{BA66166E-3E03-4A7B-BF8B-3348A8697DED}" sibTransId="{358CED57-AAC6-4C18-891E-48C814373877}"/>
    <dgm:cxn modelId="{ECEAA4A0-717D-4E81-8214-88D8B5C77C59}" type="presOf" srcId="{5460F733-195A-4B82-88AF-DB113AFBEAB9}" destId="{E1EB8855-F96A-4EB5-B1E7-947DC89AFB34}" srcOrd="0" destOrd="0" presId="urn:microsoft.com/office/officeart/2005/8/layout/vList2"/>
    <dgm:cxn modelId="{897BF4A9-7AD0-41DC-9E89-FD4A17950F09}" srcId="{5460F733-195A-4B82-88AF-DB113AFBEAB9}" destId="{93D834AC-9766-4914-8590-BEB264B4BAF3}" srcOrd="1" destOrd="0" parTransId="{B05E9389-DC43-4327-8E7C-82988EC7BBB9}" sibTransId="{E08572CB-DEBA-49AC-A119-9CA9F43AE2AD}"/>
    <dgm:cxn modelId="{053853AA-128A-43E4-B2F8-9B11C86B1D62}" srcId="{5460F733-195A-4B82-88AF-DB113AFBEAB9}" destId="{880CDD36-A98A-4DBB-B25F-C5EDBB1E8418}" srcOrd="3" destOrd="0" parTransId="{EECFD7B2-1CDB-412F-B061-A450419C387D}" sibTransId="{61A4274C-9ACB-4BF3-93B7-746F9C7D78EE}"/>
    <dgm:cxn modelId="{CEBD19D4-F4A7-4846-BD72-7913B5DD554E}" type="presOf" srcId="{93D834AC-9766-4914-8590-BEB264B4BAF3}" destId="{3F3F0B75-23E2-4346-879C-C5C15F64AE77}" srcOrd="0" destOrd="1" presId="urn:microsoft.com/office/officeart/2005/8/layout/vList2"/>
    <dgm:cxn modelId="{FFCA89D5-2AAA-476B-9D83-D9A5F220019B}" type="presOf" srcId="{B86E6544-5794-4096-AA7F-45E213C9B11C}" destId="{4BFA8B64-CACF-40B6-857E-EECEEF5DBEE8}" srcOrd="0" destOrd="0" presId="urn:microsoft.com/office/officeart/2005/8/layout/vList2"/>
    <dgm:cxn modelId="{A3F47BD8-F2B8-4785-9156-1120D36D2A29}" type="presOf" srcId="{880CDD36-A98A-4DBB-B25F-C5EDBB1E8418}" destId="{3F3F0B75-23E2-4346-879C-C5C15F64AE77}" srcOrd="0" destOrd="3" presId="urn:microsoft.com/office/officeart/2005/8/layout/vList2"/>
    <dgm:cxn modelId="{9B7277DB-6B79-44A7-8CBB-5BB3511776BE}" srcId="{B3904EF1-5C5C-4732-8E63-BF46E78E1BB1}" destId="{5460F733-195A-4B82-88AF-DB113AFBEAB9}" srcOrd="0" destOrd="0" parTransId="{1AC8F691-808D-4F42-B1EE-E7466EF2F399}" sibTransId="{408C9CA9-21C5-4663-B36A-11F03B962258}"/>
    <dgm:cxn modelId="{93BF20DE-F2AE-4405-9118-1A8260607421}" srcId="{5460F733-195A-4B82-88AF-DB113AFBEAB9}" destId="{48327B9E-3103-40FF-8381-BE6CDC58F869}" srcOrd="2" destOrd="0" parTransId="{A3605E08-BB02-4F2E-9241-6F2BDD7E48DD}" sibTransId="{B056015F-F723-462F-9D12-A64EF60F92B8}"/>
    <dgm:cxn modelId="{D51B7DE9-4D61-4D4F-B410-148EF70D7308}" type="presOf" srcId="{40EF6E57-9666-48B8-AF0F-AC7D3CD0712D}" destId="{67456362-4E7F-4D15-AB5D-A68E1FC852E9}" srcOrd="0" destOrd="1" presId="urn:microsoft.com/office/officeart/2005/8/layout/vList2"/>
    <dgm:cxn modelId="{37FCCB6C-6F62-448A-8BA7-D6ECDBDA3B7E}" type="presParOf" srcId="{7923CEFB-D245-49A9-99AC-A667BFC0387A}" destId="{E1EB8855-F96A-4EB5-B1E7-947DC89AFB34}" srcOrd="0" destOrd="0" presId="urn:microsoft.com/office/officeart/2005/8/layout/vList2"/>
    <dgm:cxn modelId="{6269E47E-F6CD-41CE-92FE-F8AEE4DB556A}" type="presParOf" srcId="{7923CEFB-D245-49A9-99AC-A667BFC0387A}" destId="{3F3F0B75-23E2-4346-879C-C5C15F64AE77}" srcOrd="1" destOrd="0" presId="urn:microsoft.com/office/officeart/2005/8/layout/vList2"/>
    <dgm:cxn modelId="{1C860D5A-8CFA-484B-A4C6-7ED255C6A039}" type="presParOf" srcId="{7923CEFB-D245-49A9-99AC-A667BFC0387A}" destId="{4BFA8B64-CACF-40B6-857E-EECEEF5DBEE8}" srcOrd="2" destOrd="0" presId="urn:microsoft.com/office/officeart/2005/8/layout/vList2"/>
    <dgm:cxn modelId="{A5DB165B-9690-41EC-AD0D-D809D20D03F6}" type="presParOf" srcId="{7923CEFB-D245-49A9-99AC-A667BFC0387A}" destId="{67456362-4E7F-4D15-AB5D-A68E1FC852E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30A76A-3900-4F61-A34C-DE5AD0A8BC7E}"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FC49B08-64C7-4C41-A088-58DC7E1479C3}">
      <dgm:prSet custT="1"/>
      <dgm:spPr/>
      <dgm:t>
        <a:bodyPr/>
        <a:lstStyle/>
        <a:p>
          <a:r>
            <a:rPr lang="en-US" sz="2400" dirty="0"/>
            <a:t>Majority of orgs will not recruit on campus</a:t>
          </a:r>
        </a:p>
      </dgm:t>
    </dgm:pt>
    <dgm:pt modelId="{8BF2503B-CEC8-46B9-AE70-A157A43AA9C4}" type="parTrans" cxnId="{2AE3ACB9-E33D-4843-81ED-60BAB7C6D3F2}">
      <dgm:prSet/>
      <dgm:spPr/>
      <dgm:t>
        <a:bodyPr/>
        <a:lstStyle/>
        <a:p>
          <a:endParaRPr lang="en-US"/>
        </a:p>
      </dgm:t>
    </dgm:pt>
    <dgm:pt modelId="{3021E880-CE75-423F-B0DA-11E3D76AAF06}" type="sibTrans" cxnId="{2AE3ACB9-E33D-4843-81ED-60BAB7C6D3F2}">
      <dgm:prSet/>
      <dgm:spPr/>
      <dgm:t>
        <a:bodyPr/>
        <a:lstStyle/>
        <a:p>
          <a:endParaRPr lang="en-US"/>
        </a:p>
      </dgm:t>
    </dgm:pt>
    <dgm:pt modelId="{ABBAEE5A-3B51-4C83-9F24-7EE8E38F643B}">
      <dgm:prSet custT="1"/>
      <dgm:spPr/>
      <dgm:t>
        <a:bodyPr/>
        <a:lstStyle/>
        <a:p>
          <a:r>
            <a:rPr lang="en-US" sz="2400" dirty="0"/>
            <a:t>Timing is essential – within 2 weeks</a:t>
          </a:r>
        </a:p>
      </dgm:t>
    </dgm:pt>
    <dgm:pt modelId="{BCBA09C9-5100-4E88-A140-C1A45C959772}" type="parTrans" cxnId="{5CC96D88-CE9C-4001-A436-87754348A703}">
      <dgm:prSet/>
      <dgm:spPr/>
      <dgm:t>
        <a:bodyPr/>
        <a:lstStyle/>
        <a:p>
          <a:endParaRPr lang="en-US"/>
        </a:p>
      </dgm:t>
    </dgm:pt>
    <dgm:pt modelId="{70EBE528-D461-40D9-AD35-65024841519F}" type="sibTrans" cxnId="{5CC96D88-CE9C-4001-A436-87754348A703}">
      <dgm:prSet/>
      <dgm:spPr/>
      <dgm:t>
        <a:bodyPr/>
        <a:lstStyle/>
        <a:p>
          <a:endParaRPr lang="en-US"/>
        </a:p>
      </dgm:t>
    </dgm:pt>
    <dgm:pt modelId="{D3AF338F-CB4E-473B-9543-2AAF2E871437}">
      <dgm:prSet custT="1"/>
      <dgm:spPr/>
      <dgm:t>
        <a:bodyPr/>
        <a:lstStyle/>
        <a:p>
          <a:r>
            <a:rPr lang="en-US" sz="2400" dirty="0"/>
            <a:t>Make sure job search agents are set up</a:t>
          </a:r>
        </a:p>
      </dgm:t>
    </dgm:pt>
    <dgm:pt modelId="{10791B43-A39E-48D7-AC99-E70895A64A7C}" type="parTrans" cxnId="{3F47E620-2757-492D-93B6-52314C7DB344}">
      <dgm:prSet/>
      <dgm:spPr/>
      <dgm:t>
        <a:bodyPr/>
        <a:lstStyle/>
        <a:p>
          <a:endParaRPr lang="en-US"/>
        </a:p>
      </dgm:t>
    </dgm:pt>
    <dgm:pt modelId="{D04D3D88-8147-408F-BC0A-8EA17EB16E4A}" type="sibTrans" cxnId="{3F47E620-2757-492D-93B6-52314C7DB344}">
      <dgm:prSet/>
      <dgm:spPr/>
      <dgm:t>
        <a:bodyPr/>
        <a:lstStyle/>
        <a:p>
          <a:endParaRPr lang="en-US"/>
        </a:p>
      </dgm:t>
    </dgm:pt>
    <dgm:pt modelId="{86D956F1-0C40-47BE-913B-998F1927D150}" type="pres">
      <dgm:prSet presAssocID="{D130A76A-3900-4F61-A34C-DE5AD0A8BC7E}" presName="root" presStyleCnt="0">
        <dgm:presLayoutVars>
          <dgm:dir/>
          <dgm:resizeHandles val="exact"/>
        </dgm:presLayoutVars>
      </dgm:prSet>
      <dgm:spPr/>
    </dgm:pt>
    <dgm:pt modelId="{39CC78E4-46B9-4F2A-A7A4-21E6EEB38F71}" type="pres">
      <dgm:prSet presAssocID="{7FC49B08-64C7-4C41-A088-58DC7E1479C3}" presName="compNode" presStyleCnt="0"/>
      <dgm:spPr/>
    </dgm:pt>
    <dgm:pt modelId="{4008CFDD-402B-4F07-993C-02402E2808BA}" type="pres">
      <dgm:prSet presAssocID="{7FC49B08-64C7-4C41-A088-58DC7E1479C3}" presName="bgRect" presStyleLbl="bgShp" presStyleIdx="0" presStyleCnt="3"/>
      <dgm:spPr/>
    </dgm:pt>
    <dgm:pt modelId="{54271FC9-8673-4DC1-9A9B-82F0FE83074C}" type="pres">
      <dgm:prSet presAssocID="{7FC49B08-64C7-4C41-A088-58DC7E1479C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7CE15C0D-B699-4D99-ABAA-F544F022285F}" type="pres">
      <dgm:prSet presAssocID="{7FC49B08-64C7-4C41-A088-58DC7E1479C3}" presName="spaceRect" presStyleCnt="0"/>
      <dgm:spPr/>
    </dgm:pt>
    <dgm:pt modelId="{92AF8E14-DBE9-4EA1-B251-C99C22FBA55D}" type="pres">
      <dgm:prSet presAssocID="{7FC49B08-64C7-4C41-A088-58DC7E1479C3}" presName="parTx" presStyleLbl="revTx" presStyleIdx="0" presStyleCnt="3">
        <dgm:presLayoutVars>
          <dgm:chMax val="0"/>
          <dgm:chPref val="0"/>
        </dgm:presLayoutVars>
      </dgm:prSet>
      <dgm:spPr/>
    </dgm:pt>
    <dgm:pt modelId="{BDE196A8-E9E7-4ACC-8FEB-F79A35A08B88}" type="pres">
      <dgm:prSet presAssocID="{3021E880-CE75-423F-B0DA-11E3D76AAF06}" presName="sibTrans" presStyleCnt="0"/>
      <dgm:spPr/>
    </dgm:pt>
    <dgm:pt modelId="{D86D00E1-E88C-4AF1-ABFF-892107CB1776}" type="pres">
      <dgm:prSet presAssocID="{ABBAEE5A-3B51-4C83-9F24-7EE8E38F643B}" presName="compNode" presStyleCnt="0"/>
      <dgm:spPr/>
    </dgm:pt>
    <dgm:pt modelId="{92FEA650-ABC2-4AEF-BE85-4A7BD2811005}" type="pres">
      <dgm:prSet presAssocID="{ABBAEE5A-3B51-4C83-9F24-7EE8E38F643B}" presName="bgRect" presStyleLbl="bgShp" presStyleIdx="1" presStyleCnt="3"/>
      <dgm:spPr/>
    </dgm:pt>
    <dgm:pt modelId="{C2915C98-3FA7-4795-8F31-32EF5D85F747}" type="pres">
      <dgm:prSet presAssocID="{ABBAEE5A-3B51-4C83-9F24-7EE8E38F643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18F22280-53F8-4D45-9338-5655B0EAEFFC}" type="pres">
      <dgm:prSet presAssocID="{ABBAEE5A-3B51-4C83-9F24-7EE8E38F643B}" presName="spaceRect" presStyleCnt="0"/>
      <dgm:spPr/>
    </dgm:pt>
    <dgm:pt modelId="{AEB06538-A685-4AD1-A5FC-5C332517DEB0}" type="pres">
      <dgm:prSet presAssocID="{ABBAEE5A-3B51-4C83-9F24-7EE8E38F643B}" presName="parTx" presStyleLbl="revTx" presStyleIdx="1" presStyleCnt="3">
        <dgm:presLayoutVars>
          <dgm:chMax val="0"/>
          <dgm:chPref val="0"/>
        </dgm:presLayoutVars>
      </dgm:prSet>
      <dgm:spPr/>
    </dgm:pt>
    <dgm:pt modelId="{CC393401-104F-42D8-A5B1-1FA30E8E2D8F}" type="pres">
      <dgm:prSet presAssocID="{70EBE528-D461-40D9-AD35-65024841519F}" presName="sibTrans" presStyleCnt="0"/>
      <dgm:spPr/>
    </dgm:pt>
    <dgm:pt modelId="{CCF24AE2-24D8-4970-A3EC-34A6A0D9CC10}" type="pres">
      <dgm:prSet presAssocID="{D3AF338F-CB4E-473B-9543-2AAF2E871437}" presName="compNode" presStyleCnt="0"/>
      <dgm:spPr/>
    </dgm:pt>
    <dgm:pt modelId="{16B256C5-26E8-429C-9666-414BC4ACE437}" type="pres">
      <dgm:prSet presAssocID="{D3AF338F-CB4E-473B-9543-2AAF2E871437}" presName="bgRect" presStyleLbl="bgShp" presStyleIdx="2" presStyleCnt="3"/>
      <dgm:spPr/>
    </dgm:pt>
    <dgm:pt modelId="{0A85A9AC-E17B-4404-BC92-B35E1A2C8DE5}" type="pres">
      <dgm:prSet presAssocID="{D3AF338F-CB4E-473B-9543-2AAF2E87143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B6456B29-60B1-4DDD-9DEE-788B1185BD34}" type="pres">
      <dgm:prSet presAssocID="{D3AF338F-CB4E-473B-9543-2AAF2E871437}" presName="spaceRect" presStyleCnt="0"/>
      <dgm:spPr/>
    </dgm:pt>
    <dgm:pt modelId="{45942769-C6AC-4F69-B27C-D9D7924796B0}" type="pres">
      <dgm:prSet presAssocID="{D3AF338F-CB4E-473B-9543-2AAF2E871437}" presName="parTx" presStyleLbl="revTx" presStyleIdx="2" presStyleCnt="3">
        <dgm:presLayoutVars>
          <dgm:chMax val="0"/>
          <dgm:chPref val="0"/>
        </dgm:presLayoutVars>
      </dgm:prSet>
      <dgm:spPr/>
    </dgm:pt>
  </dgm:ptLst>
  <dgm:cxnLst>
    <dgm:cxn modelId="{3F47E620-2757-492D-93B6-52314C7DB344}" srcId="{D130A76A-3900-4F61-A34C-DE5AD0A8BC7E}" destId="{D3AF338F-CB4E-473B-9543-2AAF2E871437}" srcOrd="2" destOrd="0" parTransId="{10791B43-A39E-48D7-AC99-E70895A64A7C}" sibTransId="{D04D3D88-8147-408F-BC0A-8EA17EB16E4A}"/>
    <dgm:cxn modelId="{A7336C31-4A4A-4447-BC28-9A01316794F0}" type="presOf" srcId="{7FC49B08-64C7-4C41-A088-58DC7E1479C3}" destId="{92AF8E14-DBE9-4EA1-B251-C99C22FBA55D}" srcOrd="0" destOrd="0" presId="urn:microsoft.com/office/officeart/2018/2/layout/IconVerticalSolidList"/>
    <dgm:cxn modelId="{10B68758-1638-444C-8108-F71DA8BABA25}" type="presOf" srcId="{D130A76A-3900-4F61-A34C-DE5AD0A8BC7E}" destId="{86D956F1-0C40-47BE-913B-998F1927D150}" srcOrd="0" destOrd="0" presId="urn:microsoft.com/office/officeart/2018/2/layout/IconVerticalSolidList"/>
    <dgm:cxn modelId="{5CC96D88-CE9C-4001-A436-87754348A703}" srcId="{D130A76A-3900-4F61-A34C-DE5AD0A8BC7E}" destId="{ABBAEE5A-3B51-4C83-9F24-7EE8E38F643B}" srcOrd="1" destOrd="0" parTransId="{BCBA09C9-5100-4E88-A140-C1A45C959772}" sibTransId="{70EBE528-D461-40D9-AD35-65024841519F}"/>
    <dgm:cxn modelId="{2AE3ACB9-E33D-4843-81ED-60BAB7C6D3F2}" srcId="{D130A76A-3900-4F61-A34C-DE5AD0A8BC7E}" destId="{7FC49B08-64C7-4C41-A088-58DC7E1479C3}" srcOrd="0" destOrd="0" parTransId="{8BF2503B-CEC8-46B9-AE70-A157A43AA9C4}" sibTransId="{3021E880-CE75-423F-B0DA-11E3D76AAF06}"/>
    <dgm:cxn modelId="{C583AFC8-4AB6-4FCB-BE07-40475DC607AD}" type="presOf" srcId="{D3AF338F-CB4E-473B-9543-2AAF2E871437}" destId="{45942769-C6AC-4F69-B27C-D9D7924796B0}" srcOrd="0" destOrd="0" presId="urn:microsoft.com/office/officeart/2018/2/layout/IconVerticalSolidList"/>
    <dgm:cxn modelId="{7EC5E0F6-25F5-4B46-9589-0BB9B0F56AAD}" type="presOf" srcId="{ABBAEE5A-3B51-4C83-9F24-7EE8E38F643B}" destId="{AEB06538-A685-4AD1-A5FC-5C332517DEB0}" srcOrd="0" destOrd="0" presId="urn:microsoft.com/office/officeart/2018/2/layout/IconVerticalSolidList"/>
    <dgm:cxn modelId="{0B25487B-9D0B-45B3-B926-F738B15F141C}" type="presParOf" srcId="{86D956F1-0C40-47BE-913B-998F1927D150}" destId="{39CC78E4-46B9-4F2A-A7A4-21E6EEB38F71}" srcOrd="0" destOrd="0" presId="urn:microsoft.com/office/officeart/2018/2/layout/IconVerticalSolidList"/>
    <dgm:cxn modelId="{687AE9E9-1AAC-40B7-8C40-140A0074B9DF}" type="presParOf" srcId="{39CC78E4-46B9-4F2A-A7A4-21E6EEB38F71}" destId="{4008CFDD-402B-4F07-993C-02402E2808BA}" srcOrd="0" destOrd="0" presId="urn:microsoft.com/office/officeart/2018/2/layout/IconVerticalSolidList"/>
    <dgm:cxn modelId="{D77D4FE7-C907-4D23-9615-85F44D1CDCE5}" type="presParOf" srcId="{39CC78E4-46B9-4F2A-A7A4-21E6EEB38F71}" destId="{54271FC9-8673-4DC1-9A9B-82F0FE83074C}" srcOrd="1" destOrd="0" presId="urn:microsoft.com/office/officeart/2018/2/layout/IconVerticalSolidList"/>
    <dgm:cxn modelId="{84D72FEB-AED7-4BDC-8755-864A756E6E5E}" type="presParOf" srcId="{39CC78E4-46B9-4F2A-A7A4-21E6EEB38F71}" destId="{7CE15C0D-B699-4D99-ABAA-F544F022285F}" srcOrd="2" destOrd="0" presId="urn:microsoft.com/office/officeart/2018/2/layout/IconVerticalSolidList"/>
    <dgm:cxn modelId="{DFAF08C5-A361-4009-AAE3-6E5E9321FB93}" type="presParOf" srcId="{39CC78E4-46B9-4F2A-A7A4-21E6EEB38F71}" destId="{92AF8E14-DBE9-4EA1-B251-C99C22FBA55D}" srcOrd="3" destOrd="0" presId="urn:microsoft.com/office/officeart/2018/2/layout/IconVerticalSolidList"/>
    <dgm:cxn modelId="{F18F3644-4072-4F88-90A7-54F4736D4A0E}" type="presParOf" srcId="{86D956F1-0C40-47BE-913B-998F1927D150}" destId="{BDE196A8-E9E7-4ACC-8FEB-F79A35A08B88}" srcOrd="1" destOrd="0" presId="urn:microsoft.com/office/officeart/2018/2/layout/IconVerticalSolidList"/>
    <dgm:cxn modelId="{D7842CA2-638B-42A1-96A5-6A5B89BC2490}" type="presParOf" srcId="{86D956F1-0C40-47BE-913B-998F1927D150}" destId="{D86D00E1-E88C-4AF1-ABFF-892107CB1776}" srcOrd="2" destOrd="0" presId="urn:microsoft.com/office/officeart/2018/2/layout/IconVerticalSolidList"/>
    <dgm:cxn modelId="{09B2E6F1-E6F3-4E98-8785-95EC5A640218}" type="presParOf" srcId="{D86D00E1-E88C-4AF1-ABFF-892107CB1776}" destId="{92FEA650-ABC2-4AEF-BE85-4A7BD2811005}" srcOrd="0" destOrd="0" presId="urn:microsoft.com/office/officeart/2018/2/layout/IconVerticalSolidList"/>
    <dgm:cxn modelId="{43E55E57-8FB2-45EE-8B79-8D1B978C7616}" type="presParOf" srcId="{D86D00E1-E88C-4AF1-ABFF-892107CB1776}" destId="{C2915C98-3FA7-4795-8F31-32EF5D85F747}" srcOrd="1" destOrd="0" presId="urn:microsoft.com/office/officeart/2018/2/layout/IconVerticalSolidList"/>
    <dgm:cxn modelId="{FB349C72-F6E4-454F-97E6-DD0EE6842772}" type="presParOf" srcId="{D86D00E1-E88C-4AF1-ABFF-892107CB1776}" destId="{18F22280-53F8-4D45-9338-5655B0EAEFFC}" srcOrd="2" destOrd="0" presId="urn:microsoft.com/office/officeart/2018/2/layout/IconVerticalSolidList"/>
    <dgm:cxn modelId="{427324D2-F6FA-4C78-9257-1CA424BE025C}" type="presParOf" srcId="{D86D00E1-E88C-4AF1-ABFF-892107CB1776}" destId="{AEB06538-A685-4AD1-A5FC-5C332517DEB0}" srcOrd="3" destOrd="0" presId="urn:microsoft.com/office/officeart/2018/2/layout/IconVerticalSolidList"/>
    <dgm:cxn modelId="{E2D47186-AF99-4703-85C2-F38D15FA052B}" type="presParOf" srcId="{86D956F1-0C40-47BE-913B-998F1927D150}" destId="{CC393401-104F-42D8-A5B1-1FA30E8E2D8F}" srcOrd="3" destOrd="0" presId="urn:microsoft.com/office/officeart/2018/2/layout/IconVerticalSolidList"/>
    <dgm:cxn modelId="{0B74C880-9BA3-4248-8C64-20BE95458B69}" type="presParOf" srcId="{86D956F1-0C40-47BE-913B-998F1927D150}" destId="{CCF24AE2-24D8-4970-A3EC-34A6A0D9CC10}" srcOrd="4" destOrd="0" presId="urn:microsoft.com/office/officeart/2018/2/layout/IconVerticalSolidList"/>
    <dgm:cxn modelId="{E3657235-F480-4556-8328-95F082E5FF33}" type="presParOf" srcId="{CCF24AE2-24D8-4970-A3EC-34A6A0D9CC10}" destId="{16B256C5-26E8-429C-9666-414BC4ACE437}" srcOrd="0" destOrd="0" presId="urn:microsoft.com/office/officeart/2018/2/layout/IconVerticalSolidList"/>
    <dgm:cxn modelId="{FB2660D4-7296-4EA4-8243-1F19EF289789}" type="presParOf" srcId="{CCF24AE2-24D8-4970-A3EC-34A6A0D9CC10}" destId="{0A85A9AC-E17B-4404-BC92-B35E1A2C8DE5}" srcOrd="1" destOrd="0" presId="urn:microsoft.com/office/officeart/2018/2/layout/IconVerticalSolidList"/>
    <dgm:cxn modelId="{36705008-9821-4D62-9644-2EC0ECDFDEC7}" type="presParOf" srcId="{CCF24AE2-24D8-4970-A3EC-34A6A0D9CC10}" destId="{B6456B29-60B1-4DDD-9DEE-788B1185BD34}" srcOrd="2" destOrd="0" presId="urn:microsoft.com/office/officeart/2018/2/layout/IconVerticalSolidList"/>
    <dgm:cxn modelId="{2C55E8C8-385C-445D-93C5-A6F3CF979061}" type="presParOf" srcId="{CCF24AE2-24D8-4970-A3EC-34A6A0D9CC10}" destId="{45942769-C6AC-4F69-B27C-D9D7924796B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36D0D34-CCBC-45C2-8656-616AA18475D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D1C0D3CF-1F12-4CD7-BA6F-BB428925925F}">
      <dgm:prSet/>
      <dgm:spPr/>
      <dgm:t>
        <a:bodyPr/>
        <a:lstStyle/>
        <a:p>
          <a:r>
            <a:rPr lang="en-US" dirty="0"/>
            <a:t>0-10 days</a:t>
          </a:r>
        </a:p>
      </dgm:t>
    </dgm:pt>
    <dgm:pt modelId="{DBE5AF52-096A-4717-AACB-6C2C754D116B}" type="parTrans" cxnId="{7BEFBC45-7D50-422E-9D6E-097CDC78440A}">
      <dgm:prSet/>
      <dgm:spPr/>
      <dgm:t>
        <a:bodyPr/>
        <a:lstStyle/>
        <a:p>
          <a:endParaRPr lang="en-US"/>
        </a:p>
      </dgm:t>
    </dgm:pt>
    <dgm:pt modelId="{9C3C8EEA-ECB8-41C0-9363-B742E2D4621E}" type="sibTrans" cxnId="{7BEFBC45-7D50-422E-9D6E-097CDC78440A}">
      <dgm:prSet/>
      <dgm:spPr/>
      <dgm:t>
        <a:bodyPr/>
        <a:lstStyle/>
        <a:p>
          <a:endParaRPr lang="en-US"/>
        </a:p>
      </dgm:t>
    </dgm:pt>
    <dgm:pt modelId="{45C47074-4DB2-4489-B6E1-2584B604C565}">
      <dgm:prSet/>
      <dgm:spPr/>
      <dgm:t>
        <a:bodyPr/>
        <a:lstStyle/>
        <a:p>
          <a:r>
            <a:rPr lang="en-US" dirty="0"/>
            <a:t>Submit resume and cover letter to applicant tracking system</a:t>
          </a:r>
        </a:p>
      </dgm:t>
    </dgm:pt>
    <dgm:pt modelId="{6AA4EE3E-DE54-4843-B36F-B980C6483A44}" type="parTrans" cxnId="{7086569E-6F62-4BE0-894D-E43E64D8584A}">
      <dgm:prSet/>
      <dgm:spPr/>
      <dgm:t>
        <a:bodyPr/>
        <a:lstStyle/>
        <a:p>
          <a:endParaRPr lang="en-US"/>
        </a:p>
      </dgm:t>
    </dgm:pt>
    <dgm:pt modelId="{20857510-8A3E-4FF7-8381-B262F0A1FDD0}" type="sibTrans" cxnId="{7086569E-6F62-4BE0-894D-E43E64D8584A}">
      <dgm:prSet/>
      <dgm:spPr/>
      <dgm:t>
        <a:bodyPr/>
        <a:lstStyle/>
        <a:p>
          <a:endParaRPr lang="en-US"/>
        </a:p>
      </dgm:t>
    </dgm:pt>
    <dgm:pt modelId="{33176E0E-D6D5-44A1-B831-506FE0ED7C28}">
      <dgm:prSet/>
      <dgm:spPr/>
      <dgm:t>
        <a:bodyPr/>
        <a:lstStyle/>
        <a:p>
          <a:r>
            <a:rPr lang="en-US" dirty="0"/>
            <a:t>10 – 30 days</a:t>
          </a:r>
        </a:p>
      </dgm:t>
    </dgm:pt>
    <dgm:pt modelId="{B932573A-E882-4064-8EB1-27C18F65F771}" type="parTrans" cxnId="{D76BF1C1-438E-4252-A00F-F26DC42D9004}">
      <dgm:prSet/>
      <dgm:spPr/>
      <dgm:t>
        <a:bodyPr/>
        <a:lstStyle/>
        <a:p>
          <a:endParaRPr lang="en-US"/>
        </a:p>
      </dgm:t>
    </dgm:pt>
    <dgm:pt modelId="{5B7DB4D2-E3C8-4C35-A91B-BF54E487FA19}" type="sibTrans" cxnId="{D76BF1C1-438E-4252-A00F-F26DC42D9004}">
      <dgm:prSet/>
      <dgm:spPr/>
      <dgm:t>
        <a:bodyPr/>
        <a:lstStyle/>
        <a:p>
          <a:endParaRPr lang="en-US"/>
        </a:p>
      </dgm:t>
    </dgm:pt>
    <dgm:pt modelId="{3A974801-54D8-4A41-ABBA-0F0D00633B12}">
      <dgm:prSet/>
      <dgm:spPr/>
      <dgm:t>
        <a:bodyPr/>
        <a:lstStyle/>
        <a:p>
          <a:r>
            <a:rPr lang="en-US" dirty="0"/>
            <a:t>Human Resources: Review of applications</a:t>
          </a:r>
        </a:p>
      </dgm:t>
    </dgm:pt>
    <dgm:pt modelId="{87E65931-47AE-421A-825B-A83EC04DA44D}" type="parTrans" cxnId="{A37E9FB9-4171-452E-9283-E8EE381BA3DB}">
      <dgm:prSet/>
      <dgm:spPr/>
      <dgm:t>
        <a:bodyPr/>
        <a:lstStyle/>
        <a:p>
          <a:endParaRPr lang="en-US"/>
        </a:p>
      </dgm:t>
    </dgm:pt>
    <dgm:pt modelId="{B866AD3B-75B5-4309-BCED-797830AC88A3}" type="sibTrans" cxnId="{A37E9FB9-4171-452E-9283-E8EE381BA3DB}">
      <dgm:prSet/>
      <dgm:spPr/>
      <dgm:t>
        <a:bodyPr/>
        <a:lstStyle/>
        <a:p>
          <a:endParaRPr lang="en-US"/>
        </a:p>
      </dgm:t>
    </dgm:pt>
    <dgm:pt modelId="{88C47C3B-313A-4C8C-B3CE-1ECE61D06E02}">
      <dgm:prSet/>
      <dgm:spPr/>
      <dgm:t>
        <a:bodyPr/>
        <a:lstStyle/>
        <a:p>
          <a:r>
            <a:rPr lang="en-US" dirty="0"/>
            <a:t>15-45 days</a:t>
          </a:r>
        </a:p>
      </dgm:t>
    </dgm:pt>
    <dgm:pt modelId="{39419B68-646E-4855-AE5E-77F1F1210684}" type="parTrans" cxnId="{3FA71072-B3EF-4D52-A784-896738648B26}">
      <dgm:prSet/>
      <dgm:spPr/>
      <dgm:t>
        <a:bodyPr/>
        <a:lstStyle/>
        <a:p>
          <a:endParaRPr lang="en-US"/>
        </a:p>
      </dgm:t>
    </dgm:pt>
    <dgm:pt modelId="{AC49AE93-DD9C-433E-B440-9DEF9970B4D5}" type="sibTrans" cxnId="{3FA71072-B3EF-4D52-A784-896738648B26}">
      <dgm:prSet/>
      <dgm:spPr/>
      <dgm:t>
        <a:bodyPr/>
        <a:lstStyle/>
        <a:p>
          <a:endParaRPr lang="en-US"/>
        </a:p>
      </dgm:t>
    </dgm:pt>
    <dgm:pt modelId="{C268A33D-B8ED-4533-A334-298C5AAF8187}">
      <dgm:prSet/>
      <dgm:spPr/>
      <dgm:t>
        <a:bodyPr/>
        <a:lstStyle/>
        <a:p>
          <a:r>
            <a:rPr lang="en-US" dirty="0"/>
            <a:t>Human resource screening interview</a:t>
          </a:r>
        </a:p>
      </dgm:t>
    </dgm:pt>
    <dgm:pt modelId="{D2C5C40D-C5D3-4727-92C7-4F2A4D45A83C}" type="parTrans" cxnId="{3C929F6F-41D2-4563-89D8-D271F67ABB10}">
      <dgm:prSet/>
      <dgm:spPr/>
      <dgm:t>
        <a:bodyPr/>
        <a:lstStyle/>
        <a:p>
          <a:endParaRPr lang="en-US"/>
        </a:p>
      </dgm:t>
    </dgm:pt>
    <dgm:pt modelId="{791FBA21-A1E2-401D-AEEE-998542C38C4F}" type="sibTrans" cxnId="{3C929F6F-41D2-4563-89D8-D271F67ABB10}">
      <dgm:prSet/>
      <dgm:spPr/>
      <dgm:t>
        <a:bodyPr/>
        <a:lstStyle/>
        <a:p>
          <a:endParaRPr lang="en-US"/>
        </a:p>
      </dgm:t>
    </dgm:pt>
    <dgm:pt modelId="{98CC4388-661E-4916-969B-7E19F33570B4}">
      <dgm:prSet/>
      <dgm:spPr/>
      <dgm:t>
        <a:bodyPr/>
        <a:lstStyle/>
        <a:p>
          <a:r>
            <a:rPr lang="en-US" dirty="0"/>
            <a:t>Recommend candidates to hiring manager or selection committee</a:t>
          </a:r>
        </a:p>
      </dgm:t>
    </dgm:pt>
    <dgm:pt modelId="{CAFAA518-31D6-496F-B216-88BAFB2FB2AD}" type="parTrans" cxnId="{8F9A8F43-DFE2-4F96-954B-FEF53C0A1C49}">
      <dgm:prSet/>
      <dgm:spPr/>
      <dgm:t>
        <a:bodyPr/>
        <a:lstStyle/>
        <a:p>
          <a:endParaRPr lang="en-US"/>
        </a:p>
      </dgm:t>
    </dgm:pt>
    <dgm:pt modelId="{7305B1B2-127D-4258-8665-64ADEB4F051E}" type="sibTrans" cxnId="{8F9A8F43-DFE2-4F96-954B-FEF53C0A1C49}">
      <dgm:prSet/>
      <dgm:spPr/>
      <dgm:t>
        <a:bodyPr/>
        <a:lstStyle/>
        <a:p>
          <a:endParaRPr lang="en-US"/>
        </a:p>
      </dgm:t>
    </dgm:pt>
    <dgm:pt modelId="{957EAD82-E3FA-4795-A559-32999F622EDA}">
      <dgm:prSet/>
      <dgm:spPr/>
      <dgm:t>
        <a:bodyPr/>
        <a:lstStyle/>
        <a:p>
          <a:r>
            <a:rPr lang="en-US" dirty="0"/>
            <a:t>30-70 days</a:t>
          </a:r>
        </a:p>
      </dgm:t>
    </dgm:pt>
    <dgm:pt modelId="{A22D5AB9-BD95-4EF5-A54B-FD88EB6A8E80}" type="parTrans" cxnId="{ABD8B41E-71F6-4978-8561-F32127149FC4}">
      <dgm:prSet/>
      <dgm:spPr/>
      <dgm:t>
        <a:bodyPr/>
        <a:lstStyle/>
        <a:p>
          <a:endParaRPr lang="en-US"/>
        </a:p>
      </dgm:t>
    </dgm:pt>
    <dgm:pt modelId="{3B2BF8E7-55A5-4C59-86A9-911B65404F34}" type="sibTrans" cxnId="{ABD8B41E-71F6-4978-8561-F32127149FC4}">
      <dgm:prSet/>
      <dgm:spPr/>
      <dgm:t>
        <a:bodyPr/>
        <a:lstStyle/>
        <a:p>
          <a:endParaRPr lang="en-US"/>
        </a:p>
      </dgm:t>
    </dgm:pt>
    <dgm:pt modelId="{EF78869A-9084-4F6B-ABD8-8D39C14D6834}">
      <dgm:prSet/>
      <dgm:spPr/>
      <dgm:t>
        <a:bodyPr/>
        <a:lstStyle/>
        <a:p>
          <a:r>
            <a:rPr lang="en-US" dirty="0"/>
            <a:t>First round interview</a:t>
          </a:r>
        </a:p>
      </dgm:t>
    </dgm:pt>
    <dgm:pt modelId="{1BFF7B32-2EA5-4065-B9FB-CAD9D2EB4075}" type="parTrans" cxnId="{BAE47F18-D193-4FFA-BC45-0E46CA00C9B9}">
      <dgm:prSet/>
      <dgm:spPr/>
      <dgm:t>
        <a:bodyPr/>
        <a:lstStyle/>
        <a:p>
          <a:endParaRPr lang="en-US"/>
        </a:p>
      </dgm:t>
    </dgm:pt>
    <dgm:pt modelId="{58578AD2-8751-4DF0-8B75-0F002CA2C9C1}" type="sibTrans" cxnId="{BAE47F18-D193-4FFA-BC45-0E46CA00C9B9}">
      <dgm:prSet/>
      <dgm:spPr/>
      <dgm:t>
        <a:bodyPr/>
        <a:lstStyle/>
        <a:p>
          <a:endParaRPr lang="en-US"/>
        </a:p>
      </dgm:t>
    </dgm:pt>
    <dgm:pt modelId="{8B5FC088-3DCF-4531-A6B2-03CD723AEEB2}">
      <dgm:prSet/>
      <dgm:spPr/>
      <dgm:t>
        <a:bodyPr/>
        <a:lstStyle/>
        <a:p>
          <a:r>
            <a:rPr lang="en-US" dirty="0"/>
            <a:t>Second round interview</a:t>
          </a:r>
        </a:p>
      </dgm:t>
    </dgm:pt>
    <dgm:pt modelId="{962EE206-D36E-4734-930E-183659FFE956}" type="parTrans" cxnId="{D09A9B6E-13E6-4791-866D-3D1C5459D245}">
      <dgm:prSet/>
      <dgm:spPr/>
      <dgm:t>
        <a:bodyPr/>
        <a:lstStyle/>
        <a:p>
          <a:endParaRPr lang="en-US"/>
        </a:p>
      </dgm:t>
    </dgm:pt>
    <dgm:pt modelId="{7E53BD1D-2CF0-4ACE-A5F4-455BB50E48FF}" type="sibTrans" cxnId="{D09A9B6E-13E6-4791-866D-3D1C5459D245}">
      <dgm:prSet/>
      <dgm:spPr/>
      <dgm:t>
        <a:bodyPr/>
        <a:lstStyle/>
        <a:p>
          <a:endParaRPr lang="en-US"/>
        </a:p>
      </dgm:t>
    </dgm:pt>
    <dgm:pt modelId="{58D59C85-ECAF-4672-974E-BC0B470B177C}">
      <dgm:prSet/>
      <dgm:spPr/>
      <dgm:t>
        <a:bodyPr/>
        <a:lstStyle/>
        <a:p>
          <a:r>
            <a:rPr lang="en-US" dirty="0"/>
            <a:t>Third round interview</a:t>
          </a:r>
        </a:p>
      </dgm:t>
    </dgm:pt>
    <dgm:pt modelId="{82CAFE63-0B2D-45F6-8BB6-89F43A2B0B93}" type="parTrans" cxnId="{CE10C72C-78E1-4CF0-971D-BB793F70346E}">
      <dgm:prSet/>
      <dgm:spPr/>
      <dgm:t>
        <a:bodyPr/>
        <a:lstStyle/>
        <a:p>
          <a:endParaRPr lang="en-US"/>
        </a:p>
      </dgm:t>
    </dgm:pt>
    <dgm:pt modelId="{8D622036-F423-40EE-BEB5-B711000DC47B}" type="sibTrans" cxnId="{CE10C72C-78E1-4CF0-971D-BB793F70346E}">
      <dgm:prSet/>
      <dgm:spPr/>
      <dgm:t>
        <a:bodyPr/>
        <a:lstStyle/>
        <a:p>
          <a:endParaRPr lang="en-US"/>
        </a:p>
      </dgm:t>
    </dgm:pt>
    <dgm:pt modelId="{5DBEB448-9146-4408-B0E3-9D0FDE9D9775}">
      <dgm:prSet/>
      <dgm:spPr/>
      <dgm:t>
        <a:bodyPr/>
        <a:lstStyle/>
        <a:p>
          <a:r>
            <a:rPr lang="en-US" dirty="0"/>
            <a:t>60-90 days</a:t>
          </a:r>
        </a:p>
      </dgm:t>
    </dgm:pt>
    <dgm:pt modelId="{110A78F1-71AF-4D14-9675-24BCB3DAB8B5}" type="parTrans" cxnId="{AEB4EABB-EFF4-482E-9B06-D5FF8DE059C0}">
      <dgm:prSet/>
      <dgm:spPr/>
      <dgm:t>
        <a:bodyPr/>
        <a:lstStyle/>
        <a:p>
          <a:endParaRPr lang="en-US"/>
        </a:p>
      </dgm:t>
    </dgm:pt>
    <dgm:pt modelId="{3F388C3F-C94F-4E68-9D2C-9C229E3CB73A}" type="sibTrans" cxnId="{AEB4EABB-EFF4-482E-9B06-D5FF8DE059C0}">
      <dgm:prSet/>
      <dgm:spPr/>
      <dgm:t>
        <a:bodyPr/>
        <a:lstStyle/>
        <a:p>
          <a:endParaRPr lang="en-US"/>
        </a:p>
      </dgm:t>
    </dgm:pt>
    <dgm:pt modelId="{78189356-26D7-4465-882C-BA62D03A8C64}">
      <dgm:prSet/>
      <dgm:spPr/>
      <dgm:t>
        <a:bodyPr/>
        <a:lstStyle/>
        <a:p>
          <a:r>
            <a:rPr lang="en-US" dirty="0"/>
            <a:t>Offer</a:t>
          </a:r>
        </a:p>
      </dgm:t>
    </dgm:pt>
    <dgm:pt modelId="{DDD0C753-7322-45BB-BAC3-CEF1BF12A059}" type="parTrans" cxnId="{8E432144-9A0C-4E50-B395-B81CA6C1D22F}">
      <dgm:prSet/>
      <dgm:spPr/>
      <dgm:t>
        <a:bodyPr/>
        <a:lstStyle/>
        <a:p>
          <a:endParaRPr lang="en-US"/>
        </a:p>
      </dgm:t>
    </dgm:pt>
    <dgm:pt modelId="{313546CA-50F8-4AB2-815A-09F6E9A40C72}" type="sibTrans" cxnId="{8E432144-9A0C-4E50-B395-B81CA6C1D22F}">
      <dgm:prSet/>
      <dgm:spPr/>
      <dgm:t>
        <a:bodyPr/>
        <a:lstStyle/>
        <a:p>
          <a:endParaRPr lang="en-US"/>
        </a:p>
      </dgm:t>
    </dgm:pt>
    <dgm:pt modelId="{1711953D-6ED4-4596-AC11-B74A335C7ADE}">
      <dgm:prSet/>
      <dgm:spPr/>
      <dgm:t>
        <a:bodyPr/>
        <a:lstStyle/>
        <a:p>
          <a:r>
            <a:rPr lang="en-US" dirty="0"/>
            <a:t>Negotiation</a:t>
          </a:r>
        </a:p>
      </dgm:t>
    </dgm:pt>
    <dgm:pt modelId="{30ED0634-BE97-40A5-A1B4-CDA4AB865A76}" type="parTrans" cxnId="{27E9A5CA-12A2-40F1-9154-10641152AC8C}">
      <dgm:prSet/>
      <dgm:spPr/>
      <dgm:t>
        <a:bodyPr/>
        <a:lstStyle/>
        <a:p>
          <a:endParaRPr lang="en-US"/>
        </a:p>
      </dgm:t>
    </dgm:pt>
    <dgm:pt modelId="{091B6B4C-6B97-4767-98A8-EBFC66B059A5}" type="sibTrans" cxnId="{27E9A5CA-12A2-40F1-9154-10641152AC8C}">
      <dgm:prSet/>
      <dgm:spPr/>
      <dgm:t>
        <a:bodyPr/>
        <a:lstStyle/>
        <a:p>
          <a:endParaRPr lang="en-US"/>
        </a:p>
      </dgm:t>
    </dgm:pt>
    <dgm:pt modelId="{604EE089-6CD8-4A87-8959-4201BDECDF35}" type="pres">
      <dgm:prSet presAssocID="{036D0D34-CCBC-45C2-8656-616AA18475DB}" presName="Name0" presStyleCnt="0">
        <dgm:presLayoutVars>
          <dgm:dir/>
          <dgm:animLvl val="lvl"/>
          <dgm:resizeHandles val="exact"/>
        </dgm:presLayoutVars>
      </dgm:prSet>
      <dgm:spPr/>
    </dgm:pt>
    <dgm:pt modelId="{FEB31439-490B-4916-A0C6-48531CAD328D}" type="pres">
      <dgm:prSet presAssocID="{D1C0D3CF-1F12-4CD7-BA6F-BB428925925F}" presName="composite" presStyleCnt="0"/>
      <dgm:spPr/>
    </dgm:pt>
    <dgm:pt modelId="{EAF4604A-111E-4DF0-967B-0DC84DB632DC}" type="pres">
      <dgm:prSet presAssocID="{D1C0D3CF-1F12-4CD7-BA6F-BB428925925F}" presName="parTx" presStyleLbl="alignNode1" presStyleIdx="0" presStyleCnt="5">
        <dgm:presLayoutVars>
          <dgm:chMax val="0"/>
          <dgm:chPref val="0"/>
          <dgm:bulletEnabled val="1"/>
        </dgm:presLayoutVars>
      </dgm:prSet>
      <dgm:spPr/>
    </dgm:pt>
    <dgm:pt modelId="{530280CC-0087-4AE9-AEAB-9F972A83573B}" type="pres">
      <dgm:prSet presAssocID="{D1C0D3CF-1F12-4CD7-BA6F-BB428925925F}" presName="desTx" presStyleLbl="alignAccFollowNode1" presStyleIdx="0" presStyleCnt="5">
        <dgm:presLayoutVars>
          <dgm:bulletEnabled val="1"/>
        </dgm:presLayoutVars>
      </dgm:prSet>
      <dgm:spPr/>
    </dgm:pt>
    <dgm:pt modelId="{31F2E4F2-C9C1-49D2-A34D-47072A8C5DE8}" type="pres">
      <dgm:prSet presAssocID="{9C3C8EEA-ECB8-41C0-9363-B742E2D4621E}" presName="space" presStyleCnt="0"/>
      <dgm:spPr/>
    </dgm:pt>
    <dgm:pt modelId="{5268A9B7-C4C2-4D20-A42C-EA7900AB1CDB}" type="pres">
      <dgm:prSet presAssocID="{33176E0E-D6D5-44A1-B831-506FE0ED7C28}" presName="composite" presStyleCnt="0"/>
      <dgm:spPr/>
    </dgm:pt>
    <dgm:pt modelId="{0FE2309C-A6B3-4B8F-BAF2-ACC804B369FE}" type="pres">
      <dgm:prSet presAssocID="{33176E0E-D6D5-44A1-B831-506FE0ED7C28}" presName="parTx" presStyleLbl="alignNode1" presStyleIdx="1" presStyleCnt="5">
        <dgm:presLayoutVars>
          <dgm:chMax val="0"/>
          <dgm:chPref val="0"/>
          <dgm:bulletEnabled val="1"/>
        </dgm:presLayoutVars>
      </dgm:prSet>
      <dgm:spPr/>
    </dgm:pt>
    <dgm:pt modelId="{FB988B68-1904-4E61-A971-4A694A4341D7}" type="pres">
      <dgm:prSet presAssocID="{33176E0E-D6D5-44A1-B831-506FE0ED7C28}" presName="desTx" presStyleLbl="alignAccFollowNode1" presStyleIdx="1" presStyleCnt="5">
        <dgm:presLayoutVars>
          <dgm:bulletEnabled val="1"/>
        </dgm:presLayoutVars>
      </dgm:prSet>
      <dgm:spPr/>
    </dgm:pt>
    <dgm:pt modelId="{031A0DF7-31EC-4831-9A99-3BD4D1919A98}" type="pres">
      <dgm:prSet presAssocID="{5B7DB4D2-E3C8-4C35-A91B-BF54E487FA19}" presName="space" presStyleCnt="0"/>
      <dgm:spPr/>
    </dgm:pt>
    <dgm:pt modelId="{CB0A1B56-DB91-43BC-9903-7DDFDAC8CF15}" type="pres">
      <dgm:prSet presAssocID="{88C47C3B-313A-4C8C-B3CE-1ECE61D06E02}" presName="composite" presStyleCnt="0"/>
      <dgm:spPr/>
    </dgm:pt>
    <dgm:pt modelId="{9273921F-478B-41EF-9B1F-7789303C7331}" type="pres">
      <dgm:prSet presAssocID="{88C47C3B-313A-4C8C-B3CE-1ECE61D06E02}" presName="parTx" presStyleLbl="alignNode1" presStyleIdx="2" presStyleCnt="5">
        <dgm:presLayoutVars>
          <dgm:chMax val="0"/>
          <dgm:chPref val="0"/>
          <dgm:bulletEnabled val="1"/>
        </dgm:presLayoutVars>
      </dgm:prSet>
      <dgm:spPr/>
    </dgm:pt>
    <dgm:pt modelId="{0482ACB7-4E54-459C-BA22-DB80D2251D10}" type="pres">
      <dgm:prSet presAssocID="{88C47C3B-313A-4C8C-B3CE-1ECE61D06E02}" presName="desTx" presStyleLbl="alignAccFollowNode1" presStyleIdx="2" presStyleCnt="5">
        <dgm:presLayoutVars>
          <dgm:bulletEnabled val="1"/>
        </dgm:presLayoutVars>
      </dgm:prSet>
      <dgm:spPr/>
    </dgm:pt>
    <dgm:pt modelId="{0A0E0CC6-5DA7-4380-858D-ED6A52735C95}" type="pres">
      <dgm:prSet presAssocID="{AC49AE93-DD9C-433E-B440-9DEF9970B4D5}" presName="space" presStyleCnt="0"/>
      <dgm:spPr/>
    </dgm:pt>
    <dgm:pt modelId="{77451D5C-614A-46CB-AC95-05B4EA5B4A55}" type="pres">
      <dgm:prSet presAssocID="{957EAD82-E3FA-4795-A559-32999F622EDA}" presName="composite" presStyleCnt="0"/>
      <dgm:spPr/>
    </dgm:pt>
    <dgm:pt modelId="{82A5B5B8-139C-4DAA-B88F-D5DDEA56F54C}" type="pres">
      <dgm:prSet presAssocID="{957EAD82-E3FA-4795-A559-32999F622EDA}" presName="parTx" presStyleLbl="alignNode1" presStyleIdx="3" presStyleCnt="5">
        <dgm:presLayoutVars>
          <dgm:chMax val="0"/>
          <dgm:chPref val="0"/>
          <dgm:bulletEnabled val="1"/>
        </dgm:presLayoutVars>
      </dgm:prSet>
      <dgm:spPr/>
    </dgm:pt>
    <dgm:pt modelId="{21E7871B-F2D3-4130-95B8-6DEE637852C3}" type="pres">
      <dgm:prSet presAssocID="{957EAD82-E3FA-4795-A559-32999F622EDA}" presName="desTx" presStyleLbl="alignAccFollowNode1" presStyleIdx="3" presStyleCnt="5">
        <dgm:presLayoutVars>
          <dgm:bulletEnabled val="1"/>
        </dgm:presLayoutVars>
      </dgm:prSet>
      <dgm:spPr/>
    </dgm:pt>
    <dgm:pt modelId="{CDA328AB-10DB-4CA0-9084-F57C362292BB}" type="pres">
      <dgm:prSet presAssocID="{3B2BF8E7-55A5-4C59-86A9-911B65404F34}" presName="space" presStyleCnt="0"/>
      <dgm:spPr/>
    </dgm:pt>
    <dgm:pt modelId="{EA2D42C5-288B-4A1C-BFB0-A8B654D5570A}" type="pres">
      <dgm:prSet presAssocID="{5DBEB448-9146-4408-B0E3-9D0FDE9D9775}" presName="composite" presStyleCnt="0"/>
      <dgm:spPr/>
    </dgm:pt>
    <dgm:pt modelId="{8F08707D-AB91-4F18-B614-2F6A4CF87E9E}" type="pres">
      <dgm:prSet presAssocID="{5DBEB448-9146-4408-B0E3-9D0FDE9D9775}" presName="parTx" presStyleLbl="alignNode1" presStyleIdx="4" presStyleCnt="5">
        <dgm:presLayoutVars>
          <dgm:chMax val="0"/>
          <dgm:chPref val="0"/>
          <dgm:bulletEnabled val="1"/>
        </dgm:presLayoutVars>
      </dgm:prSet>
      <dgm:spPr/>
    </dgm:pt>
    <dgm:pt modelId="{7F3D5D8E-A281-416F-B7A9-33AA1674CFE1}" type="pres">
      <dgm:prSet presAssocID="{5DBEB448-9146-4408-B0E3-9D0FDE9D9775}" presName="desTx" presStyleLbl="alignAccFollowNode1" presStyleIdx="4" presStyleCnt="5">
        <dgm:presLayoutVars>
          <dgm:bulletEnabled val="1"/>
        </dgm:presLayoutVars>
      </dgm:prSet>
      <dgm:spPr/>
    </dgm:pt>
  </dgm:ptLst>
  <dgm:cxnLst>
    <dgm:cxn modelId="{BAE47F18-D193-4FFA-BC45-0E46CA00C9B9}" srcId="{957EAD82-E3FA-4795-A559-32999F622EDA}" destId="{EF78869A-9084-4F6B-ABD8-8D39C14D6834}" srcOrd="0" destOrd="0" parTransId="{1BFF7B32-2EA5-4065-B9FB-CAD9D2EB4075}" sibTransId="{58578AD2-8751-4DF0-8B75-0F002CA2C9C1}"/>
    <dgm:cxn modelId="{ABD8B41E-71F6-4978-8561-F32127149FC4}" srcId="{036D0D34-CCBC-45C2-8656-616AA18475DB}" destId="{957EAD82-E3FA-4795-A559-32999F622EDA}" srcOrd="3" destOrd="0" parTransId="{A22D5AB9-BD95-4EF5-A54B-FD88EB6A8E80}" sibTransId="{3B2BF8E7-55A5-4C59-86A9-911B65404F34}"/>
    <dgm:cxn modelId="{CE10C72C-78E1-4CF0-971D-BB793F70346E}" srcId="{957EAD82-E3FA-4795-A559-32999F622EDA}" destId="{58D59C85-ECAF-4672-974E-BC0B470B177C}" srcOrd="2" destOrd="0" parTransId="{82CAFE63-0B2D-45F6-8BB6-89F43A2B0B93}" sibTransId="{8D622036-F423-40EE-BEB5-B711000DC47B}"/>
    <dgm:cxn modelId="{F1A1F938-6962-48B7-8B85-0ADB78E4202C}" type="presOf" srcId="{1711953D-6ED4-4596-AC11-B74A335C7ADE}" destId="{7F3D5D8E-A281-416F-B7A9-33AA1674CFE1}" srcOrd="0" destOrd="1" presId="urn:microsoft.com/office/officeart/2005/8/layout/hList1"/>
    <dgm:cxn modelId="{4ACF2339-4010-485D-8CDD-2F9AFFFEDCEC}" type="presOf" srcId="{3A974801-54D8-4A41-ABBA-0F0D00633B12}" destId="{FB988B68-1904-4E61-A971-4A694A4341D7}" srcOrd="0" destOrd="0" presId="urn:microsoft.com/office/officeart/2005/8/layout/hList1"/>
    <dgm:cxn modelId="{8F9A8F43-DFE2-4F96-954B-FEF53C0A1C49}" srcId="{88C47C3B-313A-4C8C-B3CE-1ECE61D06E02}" destId="{98CC4388-661E-4916-969B-7E19F33570B4}" srcOrd="1" destOrd="0" parTransId="{CAFAA518-31D6-496F-B216-88BAFB2FB2AD}" sibTransId="{7305B1B2-127D-4258-8665-64ADEB4F051E}"/>
    <dgm:cxn modelId="{8E432144-9A0C-4E50-B395-B81CA6C1D22F}" srcId="{5DBEB448-9146-4408-B0E3-9D0FDE9D9775}" destId="{78189356-26D7-4465-882C-BA62D03A8C64}" srcOrd="0" destOrd="0" parTransId="{DDD0C753-7322-45BB-BAC3-CEF1BF12A059}" sibTransId="{313546CA-50F8-4AB2-815A-09F6E9A40C72}"/>
    <dgm:cxn modelId="{7BEFBC45-7D50-422E-9D6E-097CDC78440A}" srcId="{036D0D34-CCBC-45C2-8656-616AA18475DB}" destId="{D1C0D3CF-1F12-4CD7-BA6F-BB428925925F}" srcOrd="0" destOrd="0" parTransId="{DBE5AF52-096A-4717-AACB-6C2C754D116B}" sibTransId="{9C3C8EEA-ECB8-41C0-9363-B742E2D4621E}"/>
    <dgm:cxn modelId="{5118894B-B916-4BC2-92F2-1EB748210F88}" type="presOf" srcId="{45C47074-4DB2-4489-B6E1-2584B604C565}" destId="{530280CC-0087-4AE9-AEAB-9F972A83573B}" srcOrd="0" destOrd="0" presId="urn:microsoft.com/office/officeart/2005/8/layout/hList1"/>
    <dgm:cxn modelId="{D09A9B6E-13E6-4791-866D-3D1C5459D245}" srcId="{957EAD82-E3FA-4795-A559-32999F622EDA}" destId="{8B5FC088-3DCF-4531-A6B2-03CD723AEEB2}" srcOrd="1" destOrd="0" parTransId="{962EE206-D36E-4734-930E-183659FFE956}" sibTransId="{7E53BD1D-2CF0-4ACE-A5F4-455BB50E48FF}"/>
    <dgm:cxn modelId="{51E2074F-437A-4EE9-AB19-6C34AE5415FF}" type="presOf" srcId="{33176E0E-D6D5-44A1-B831-506FE0ED7C28}" destId="{0FE2309C-A6B3-4B8F-BAF2-ACC804B369FE}" srcOrd="0" destOrd="0" presId="urn:microsoft.com/office/officeart/2005/8/layout/hList1"/>
    <dgm:cxn modelId="{F181756F-25CC-40FE-90B2-DCC37443E45B}" type="presOf" srcId="{D1C0D3CF-1F12-4CD7-BA6F-BB428925925F}" destId="{EAF4604A-111E-4DF0-967B-0DC84DB632DC}" srcOrd="0" destOrd="0" presId="urn:microsoft.com/office/officeart/2005/8/layout/hList1"/>
    <dgm:cxn modelId="{3C929F6F-41D2-4563-89D8-D271F67ABB10}" srcId="{88C47C3B-313A-4C8C-B3CE-1ECE61D06E02}" destId="{C268A33D-B8ED-4533-A334-298C5AAF8187}" srcOrd="0" destOrd="0" parTransId="{D2C5C40D-C5D3-4727-92C7-4F2A4D45A83C}" sibTransId="{791FBA21-A1E2-401D-AEEE-998542C38C4F}"/>
    <dgm:cxn modelId="{65F9ED4F-7934-41AF-BCA7-70D056EC35AC}" type="presOf" srcId="{78189356-26D7-4465-882C-BA62D03A8C64}" destId="{7F3D5D8E-A281-416F-B7A9-33AA1674CFE1}" srcOrd="0" destOrd="0" presId="urn:microsoft.com/office/officeart/2005/8/layout/hList1"/>
    <dgm:cxn modelId="{3FA71072-B3EF-4D52-A784-896738648B26}" srcId="{036D0D34-CCBC-45C2-8656-616AA18475DB}" destId="{88C47C3B-313A-4C8C-B3CE-1ECE61D06E02}" srcOrd="2" destOrd="0" parTransId="{39419B68-646E-4855-AE5E-77F1F1210684}" sibTransId="{AC49AE93-DD9C-433E-B440-9DEF9970B4D5}"/>
    <dgm:cxn modelId="{8D4C7752-3C0C-47EA-9DA5-D0C07FEB1AAE}" type="presOf" srcId="{98CC4388-661E-4916-969B-7E19F33570B4}" destId="{0482ACB7-4E54-459C-BA22-DB80D2251D10}" srcOrd="0" destOrd="1" presId="urn:microsoft.com/office/officeart/2005/8/layout/hList1"/>
    <dgm:cxn modelId="{FC66C852-C057-452F-8510-48B85B6D79D5}" type="presOf" srcId="{8B5FC088-3DCF-4531-A6B2-03CD723AEEB2}" destId="{21E7871B-F2D3-4130-95B8-6DEE637852C3}" srcOrd="0" destOrd="1" presId="urn:microsoft.com/office/officeart/2005/8/layout/hList1"/>
    <dgm:cxn modelId="{FF5D9F74-66EF-4AB2-90E0-E5E460B6F404}" type="presOf" srcId="{957EAD82-E3FA-4795-A559-32999F622EDA}" destId="{82A5B5B8-139C-4DAA-B88F-D5DDEA56F54C}" srcOrd="0" destOrd="0" presId="urn:microsoft.com/office/officeart/2005/8/layout/hList1"/>
    <dgm:cxn modelId="{751BF87E-F29A-484D-9E59-C6B62E3A552B}" type="presOf" srcId="{036D0D34-CCBC-45C2-8656-616AA18475DB}" destId="{604EE089-6CD8-4A87-8959-4201BDECDF35}" srcOrd="0" destOrd="0" presId="urn:microsoft.com/office/officeart/2005/8/layout/hList1"/>
    <dgm:cxn modelId="{BF4AAF83-3DBB-47DB-A1EE-F421050D384A}" type="presOf" srcId="{EF78869A-9084-4F6B-ABD8-8D39C14D6834}" destId="{21E7871B-F2D3-4130-95B8-6DEE637852C3}" srcOrd="0" destOrd="0" presId="urn:microsoft.com/office/officeart/2005/8/layout/hList1"/>
    <dgm:cxn modelId="{7086569E-6F62-4BE0-894D-E43E64D8584A}" srcId="{D1C0D3CF-1F12-4CD7-BA6F-BB428925925F}" destId="{45C47074-4DB2-4489-B6E1-2584B604C565}" srcOrd="0" destOrd="0" parTransId="{6AA4EE3E-DE54-4843-B36F-B980C6483A44}" sibTransId="{20857510-8A3E-4FF7-8381-B262F0A1FDD0}"/>
    <dgm:cxn modelId="{B1C589AA-A16B-4604-928A-16B6BC07DD25}" type="presOf" srcId="{5DBEB448-9146-4408-B0E3-9D0FDE9D9775}" destId="{8F08707D-AB91-4F18-B614-2F6A4CF87E9E}" srcOrd="0" destOrd="0" presId="urn:microsoft.com/office/officeart/2005/8/layout/hList1"/>
    <dgm:cxn modelId="{A37E9FB9-4171-452E-9283-E8EE381BA3DB}" srcId="{33176E0E-D6D5-44A1-B831-506FE0ED7C28}" destId="{3A974801-54D8-4A41-ABBA-0F0D00633B12}" srcOrd="0" destOrd="0" parTransId="{87E65931-47AE-421A-825B-A83EC04DA44D}" sibTransId="{B866AD3B-75B5-4309-BCED-797830AC88A3}"/>
    <dgm:cxn modelId="{AEB4EABB-EFF4-482E-9B06-D5FF8DE059C0}" srcId="{036D0D34-CCBC-45C2-8656-616AA18475DB}" destId="{5DBEB448-9146-4408-B0E3-9D0FDE9D9775}" srcOrd="4" destOrd="0" parTransId="{110A78F1-71AF-4D14-9675-24BCB3DAB8B5}" sibTransId="{3F388C3F-C94F-4E68-9D2C-9C229E3CB73A}"/>
    <dgm:cxn modelId="{D76BF1C1-438E-4252-A00F-F26DC42D9004}" srcId="{036D0D34-CCBC-45C2-8656-616AA18475DB}" destId="{33176E0E-D6D5-44A1-B831-506FE0ED7C28}" srcOrd="1" destOrd="0" parTransId="{B932573A-E882-4064-8EB1-27C18F65F771}" sibTransId="{5B7DB4D2-E3C8-4C35-A91B-BF54E487FA19}"/>
    <dgm:cxn modelId="{27E9A5CA-12A2-40F1-9154-10641152AC8C}" srcId="{5DBEB448-9146-4408-B0E3-9D0FDE9D9775}" destId="{1711953D-6ED4-4596-AC11-B74A335C7ADE}" srcOrd="1" destOrd="0" parTransId="{30ED0634-BE97-40A5-A1B4-CDA4AB865A76}" sibTransId="{091B6B4C-6B97-4767-98A8-EBFC66B059A5}"/>
    <dgm:cxn modelId="{78C6BED8-4D08-4B70-AD8B-BED84C69EF0E}" type="presOf" srcId="{C268A33D-B8ED-4533-A334-298C5AAF8187}" destId="{0482ACB7-4E54-459C-BA22-DB80D2251D10}" srcOrd="0" destOrd="0" presId="urn:microsoft.com/office/officeart/2005/8/layout/hList1"/>
    <dgm:cxn modelId="{0AE334E9-EB8B-4A33-8185-5D385E8993B4}" type="presOf" srcId="{58D59C85-ECAF-4672-974E-BC0B470B177C}" destId="{21E7871B-F2D3-4130-95B8-6DEE637852C3}" srcOrd="0" destOrd="2" presId="urn:microsoft.com/office/officeart/2005/8/layout/hList1"/>
    <dgm:cxn modelId="{B9A11AFF-3CB5-44FC-AF41-6F8B31A4452D}" type="presOf" srcId="{88C47C3B-313A-4C8C-B3CE-1ECE61D06E02}" destId="{9273921F-478B-41EF-9B1F-7789303C7331}" srcOrd="0" destOrd="0" presId="urn:microsoft.com/office/officeart/2005/8/layout/hList1"/>
    <dgm:cxn modelId="{D371CF97-94F5-4CE0-A967-6B65733DA565}" type="presParOf" srcId="{604EE089-6CD8-4A87-8959-4201BDECDF35}" destId="{FEB31439-490B-4916-A0C6-48531CAD328D}" srcOrd="0" destOrd="0" presId="urn:microsoft.com/office/officeart/2005/8/layout/hList1"/>
    <dgm:cxn modelId="{D58EA9D9-F85A-48F0-8136-DE1184C04953}" type="presParOf" srcId="{FEB31439-490B-4916-A0C6-48531CAD328D}" destId="{EAF4604A-111E-4DF0-967B-0DC84DB632DC}" srcOrd="0" destOrd="0" presId="urn:microsoft.com/office/officeart/2005/8/layout/hList1"/>
    <dgm:cxn modelId="{4CDA94FF-6F4D-43E9-8237-0DBEE61D8954}" type="presParOf" srcId="{FEB31439-490B-4916-A0C6-48531CAD328D}" destId="{530280CC-0087-4AE9-AEAB-9F972A83573B}" srcOrd="1" destOrd="0" presId="urn:microsoft.com/office/officeart/2005/8/layout/hList1"/>
    <dgm:cxn modelId="{85459D53-D7F7-4A37-AFBC-ABFC24609729}" type="presParOf" srcId="{604EE089-6CD8-4A87-8959-4201BDECDF35}" destId="{31F2E4F2-C9C1-49D2-A34D-47072A8C5DE8}" srcOrd="1" destOrd="0" presId="urn:microsoft.com/office/officeart/2005/8/layout/hList1"/>
    <dgm:cxn modelId="{F50AA237-AC94-45C2-9065-5D569ED4BDA2}" type="presParOf" srcId="{604EE089-6CD8-4A87-8959-4201BDECDF35}" destId="{5268A9B7-C4C2-4D20-A42C-EA7900AB1CDB}" srcOrd="2" destOrd="0" presId="urn:microsoft.com/office/officeart/2005/8/layout/hList1"/>
    <dgm:cxn modelId="{69DEC8EB-7819-4115-AB9D-920AC3BA512B}" type="presParOf" srcId="{5268A9B7-C4C2-4D20-A42C-EA7900AB1CDB}" destId="{0FE2309C-A6B3-4B8F-BAF2-ACC804B369FE}" srcOrd="0" destOrd="0" presId="urn:microsoft.com/office/officeart/2005/8/layout/hList1"/>
    <dgm:cxn modelId="{65BE9450-E884-4833-809E-92E6873DDB8A}" type="presParOf" srcId="{5268A9B7-C4C2-4D20-A42C-EA7900AB1CDB}" destId="{FB988B68-1904-4E61-A971-4A694A4341D7}" srcOrd="1" destOrd="0" presId="urn:microsoft.com/office/officeart/2005/8/layout/hList1"/>
    <dgm:cxn modelId="{6CC973A4-46FB-47B8-BCCA-5848D2C67B78}" type="presParOf" srcId="{604EE089-6CD8-4A87-8959-4201BDECDF35}" destId="{031A0DF7-31EC-4831-9A99-3BD4D1919A98}" srcOrd="3" destOrd="0" presId="urn:microsoft.com/office/officeart/2005/8/layout/hList1"/>
    <dgm:cxn modelId="{099E40BE-8903-4598-87AE-750AFA94A903}" type="presParOf" srcId="{604EE089-6CD8-4A87-8959-4201BDECDF35}" destId="{CB0A1B56-DB91-43BC-9903-7DDFDAC8CF15}" srcOrd="4" destOrd="0" presId="urn:microsoft.com/office/officeart/2005/8/layout/hList1"/>
    <dgm:cxn modelId="{5D9DB893-40F4-4C25-A222-9F0F73FB365B}" type="presParOf" srcId="{CB0A1B56-DB91-43BC-9903-7DDFDAC8CF15}" destId="{9273921F-478B-41EF-9B1F-7789303C7331}" srcOrd="0" destOrd="0" presId="urn:microsoft.com/office/officeart/2005/8/layout/hList1"/>
    <dgm:cxn modelId="{86896505-4A40-426D-BCED-D11AF0F6D064}" type="presParOf" srcId="{CB0A1B56-DB91-43BC-9903-7DDFDAC8CF15}" destId="{0482ACB7-4E54-459C-BA22-DB80D2251D10}" srcOrd="1" destOrd="0" presId="urn:microsoft.com/office/officeart/2005/8/layout/hList1"/>
    <dgm:cxn modelId="{F41A182E-21BD-4363-ACD5-43FFD636B417}" type="presParOf" srcId="{604EE089-6CD8-4A87-8959-4201BDECDF35}" destId="{0A0E0CC6-5DA7-4380-858D-ED6A52735C95}" srcOrd="5" destOrd="0" presId="urn:microsoft.com/office/officeart/2005/8/layout/hList1"/>
    <dgm:cxn modelId="{C7F4736E-1E17-442E-ACE9-8DDFA7D3DB95}" type="presParOf" srcId="{604EE089-6CD8-4A87-8959-4201BDECDF35}" destId="{77451D5C-614A-46CB-AC95-05B4EA5B4A55}" srcOrd="6" destOrd="0" presId="urn:microsoft.com/office/officeart/2005/8/layout/hList1"/>
    <dgm:cxn modelId="{4AEF8C8D-AAAC-4D80-BA78-298F60E1E66A}" type="presParOf" srcId="{77451D5C-614A-46CB-AC95-05B4EA5B4A55}" destId="{82A5B5B8-139C-4DAA-B88F-D5DDEA56F54C}" srcOrd="0" destOrd="0" presId="urn:microsoft.com/office/officeart/2005/8/layout/hList1"/>
    <dgm:cxn modelId="{59CE305E-CEDA-4D59-ACFF-E070AD1B2906}" type="presParOf" srcId="{77451D5C-614A-46CB-AC95-05B4EA5B4A55}" destId="{21E7871B-F2D3-4130-95B8-6DEE637852C3}" srcOrd="1" destOrd="0" presId="urn:microsoft.com/office/officeart/2005/8/layout/hList1"/>
    <dgm:cxn modelId="{D25B21A7-5714-4F7A-BBF5-8A3C4C09CA59}" type="presParOf" srcId="{604EE089-6CD8-4A87-8959-4201BDECDF35}" destId="{CDA328AB-10DB-4CA0-9084-F57C362292BB}" srcOrd="7" destOrd="0" presId="urn:microsoft.com/office/officeart/2005/8/layout/hList1"/>
    <dgm:cxn modelId="{DF7579DE-E6AE-4E0D-9873-C7CF2EA96814}" type="presParOf" srcId="{604EE089-6CD8-4A87-8959-4201BDECDF35}" destId="{EA2D42C5-288B-4A1C-BFB0-A8B654D5570A}" srcOrd="8" destOrd="0" presId="urn:microsoft.com/office/officeart/2005/8/layout/hList1"/>
    <dgm:cxn modelId="{33BFE622-9EC8-4563-97D3-42AFEC4056C9}" type="presParOf" srcId="{EA2D42C5-288B-4A1C-BFB0-A8B654D5570A}" destId="{8F08707D-AB91-4F18-B614-2F6A4CF87E9E}" srcOrd="0" destOrd="0" presId="urn:microsoft.com/office/officeart/2005/8/layout/hList1"/>
    <dgm:cxn modelId="{AD8496AB-917B-4483-8373-E73849EAB67C}" type="presParOf" srcId="{EA2D42C5-288B-4A1C-BFB0-A8B654D5570A}" destId="{7F3D5D8E-A281-416F-B7A9-33AA1674CFE1}"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24FE5AE-C7B7-4971-B1CA-8580CEE5AFB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9BCBE7F-41E9-4B3C-830E-03B9F3A9EB49}">
      <dgm:prSet custT="1"/>
      <dgm:spPr/>
      <dgm:t>
        <a:bodyPr/>
        <a:lstStyle/>
        <a:p>
          <a:r>
            <a:rPr lang="en-US" sz="2400" dirty="0"/>
            <a:t>Customize each resume</a:t>
          </a:r>
        </a:p>
      </dgm:t>
    </dgm:pt>
    <dgm:pt modelId="{E80E3E95-1DE7-4A6F-BBF2-CDD58D868039}" type="parTrans" cxnId="{A6E7A825-68A8-4E10-B458-8263B7F614DC}">
      <dgm:prSet/>
      <dgm:spPr/>
      <dgm:t>
        <a:bodyPr/>
        <a:lstStyle/>
        <a:p>
          <a:endParaRPr lang="en-US"/>
        </a:p>
      </dgm:t>
    </dgm:pt>
    <dgm:pt modelId="{B2EA6978-1BD1-448B-B01E-1F6E3A22768C}" type="sibTrans" cxnId="{A6E7A825-68A8-4E10-B458-8263B7F614DC}">
      <dgm:prSet/>
      <dgm:spPr/>
      <dgm:t>
        <a:bodyPr/>
        <a:lstStyle/>
        <a:p>
          <a:endParaRPr lang="en-US"/>
        </a:p>
      </dgm:t>
    </dgm:pt>
    <dgm:pt modelId="{C17B11B5-9D63-48BC-8EBC-1FDB190E0D18}">
      <dgm:prSet custT="1"/>
      <dgm:spPr/>
      <dgm:t>
        <a:bodyPr/>
        <a:lstStyle/>
        <a:p>
          <a:r>
            <a:rPr lang="en-US" sz="2400" dirty="0"/>
            <a:t>Submit 2-3 applications/week</a:t>
          </a:r>
        </a:p>
      </dgm:t>
    </dgm:pt>
    <dgm:pt modelId="{660E8075-2C4B-4CCA-824A-9ED095EFDAC1}" type="parTrans" cxnId="{3E508F66-EF44-433C-AA3D-E4D8BDF60503}">
      <dgm:prSet/>
      <dgm:spPr/>
      <dgm:t>
        <a:bodyPr/>
        <a:lstStyle/>
        <a:p>
          <a:endParaRPr lang="en-US"/>
        </a:p>
      </dgm:t>
    </dgm:pt>
    <dgm:pt modelId="{D2819996-CE33-4FBF-9D32-19CEB0929873}" type="sibTrans" cxnId="{3E508F66-EF44-433C-AA3D-E4D8BDF60503}">
      <dgm:prSet/>
      <dgm:spPr/>
      <dgm:t>
        <a:bodyPr/>
        <a:lstStyle/>
        <a:p>
          <a:endParaRPr lang="en-US"/>
        </a:p>
      </dgm:t>
    </dgm:pt>
    <dgm:pt modelId="{396568E4-9583-4955-A13A-BB25AC85303E}">
      <dgm:prSet custT="1"/>
      <dgm:spPr/>
      <dgm:t>
        <a:bodyPr/>
        <a:lstStyle/>
        <a:p>
          <a:r>
            <a:rPr lang="en-US" sz="2400" dirty="0"/>
            <a:t>Follow up!</a:t>
          </a:r>
        </a:p>
      </dgm:t>
    </dgm:pt>
    <dgm:pt modelId="{E19E90B4-3ECB-44FC-A8A7-9D0AED7D47CD}" type="parTrans" cxnId="{E49FEADD-D00E-4B95-9821-80746BA6962B}">
      <dgm:prSet/>
      <dgm:spPr/>
      <dgm:t>
        <a:bodyPr/>
        <a:lstStyle/>
        <a:p>
          <a:endParaRPr lang="en-US"/>
        </a:p>
      </dgm:t>
    </dgm:pt>
    <dgm:pt modelId="{37FF48B8-2BE5-4652-B7F6-9C149A267F6C}" type="sibTrans" cxnId="{E49FEADD-D00E-4B95-9821-80746BA6962B}">
      <dgm:prSet/>
      <dgm:spPr/>
      <dgm:t>
        <a:bodyPr/>
        <a:lstStyle/>
        <a:p>
          <a:endParaRPr lang="en-US"/>
        </a:p>
      </dgm:t>
    </dgm:pt>
    <dgm:pt modelId="{F682A88E-213D-42EE-88E3-FC978D4B1893}" type="pres">
      <dgm:prSet presAssocID="{F24FE5AE-C7B7-4971-B1CA-8580CEE5AFB9}" presName="root" presStyleCnt="0">
        <dgm:presLayoutVars>
          <dgm:dir/>
          <dgm:resizeHandles val="exact"/>
        </dgm:presLayoutVars>
      </dgm:prSet>
      <dgm:spPr/>
    </dgm:pt>
    <dgm:pt modelId="{1EBAC4B3-5873-4C99-8776-6D9FAC297BB9}" type="pres">
      <dgm:prSet presAssocID="{29BCBE7F-41E9-4B3C-830E-03B9F3A9EB49}" presName="compNode" presStyleCnt="0"/>
      <dgm:spPr/>
    </dgm:pt>
    <dgm:pt modelId="{EED6A9BA-BBF0-4E8D-B13C-FAB05AFA2905}" type="pres">
      <dgm:prSet presAssocID="{29BCBE7F-41E9-4B3C-830E-03B9F3A9EB49}" presName="bgRect" presStyleLbl="bgShp" presStyleIdx="0" presStyleCnt="3"/>
      <dgm:spPr/>
    </dgm:pt>
    <dgm:pt modelId="{0E86679D-781A-4D46-B642-0F45A489E1D4}" type="pres">
      <dgm:prSet presAssocID="{29BCBE7F-41E9-4B3C-830E-03B9F3A9EB49}"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B0EDD482-1551-4A1E-A3F3-B2A2729CD011}" type="pres">
      <dgm:prSet presAssocID="{29BCBE7F-41E9-4B3C-830E-03B9F3A9EB49}" presName="spaceRect" presStyleCnt="0"/>
      <dgm:spPr/>
    </dgm:pt>
    <dgm:pt modelId="{18DA997F-D324-4A11-88C6-0BA0C6299EAD}" type="pres">
      <dgm:prSet presAssocID="{29BCBE7F-41E9-4B3C-830E-03B9F3A9EB49}" presName="parTx" presStyleLbl="revTx" presStyleIdx="0" presStyleCnt="3">
        <dgm:presLayoutVars>
          <dgm:chMax val="0"/>
          <dgm:chPref val="0"/>
        </dgm:presLayoutVars>
      </dgm:prSet>
      <dgm:spPr/>
    </dgm:pt>
    <dgm:pt modelId="{811FE612-216D-4FC8-A52F-63ADF77784CC}" type="pres">
      <dgm:prSet presAssocID="{B2EA6978-1BD1-448B-B01E-1F6E3A22768C}" presName="sibTrans" presStyleCnt="0"/>
      <dgm:spPr/>
    </dgm:pt>
    <dgm:pt modelId="{976815CE-71CC-497C-920A-C3E3306C210E}" type="pres">
      <dgm:prSet presAssocID="{C17B11B5-9D63-48BC-8EBC-1FDB190E0D18}" presName="compNode" presStyleCnt="0"/>
      <dgm:spPr/>
    </dgm:pt>
    <dgm:pt modelId="{99034FE4-1E39-4887-A6FB-A085B368446D}" type="pres">
      <dgm:prSet presAssocID="{C17B11B5-9D63-48BC-8EBC-1FDB190E0D18}" presName="bgRect" presStyleLbl="bgShp" presStyleIdx="1" presStyleCnt="3"/>
      <dgm:spPr/>
    </dgm:pt>
    <dgm:pt modelId="{C68581A5-2127-4C04-9222-F3BBA94E5DF9}" type="pres">
      <dgm:prSet presAssocID="{C17B11B5-9D63-48BC-8EBC-1FDB190E0D1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9555C6B5-A48C-4865-A12E-1E804E72D0F6}" type="pres">
      <dgm:prSet presAssocID="{C17B11B5-9D63-48BC-8EBC-1FDB190E0D18}" presName="spaceRect" presStyleCnt="0"/>
      <dgm:spPr/>
    </dgm:pt>
    <dgm:pt modelId="{4DDD89BF-5BCA-4211-A046-8C565942FBF4}" type="pres">
      <dgm:prSet presAssocID="{C17B11B5-9D63-48BC-8EBC-1FDB190E0D18}" presName="parTx" presStyleLbl="revTx" presStyleIdx="1" presStyleCnt="3">
        <dgm:presLayoutVars>
          <dgm:chMax val="0"/>
          <dgm:chPref val="0"/>
        </dgm:presLayoutVars>
      </dgm:prSet>
      <dgm:spPr/>
    </dgm:pt>
    <dgm:pt modelId="{06D696A6-0FEA-4181-B2C9-3B780BF035BE}" type="pres">
      <dgm:prSet presAssocID="{D2819996-CE33-4FBF-9D32-19CEB0929873}" presName="sibTrans" presStyleCnt="0"/>
      <dgm:spPr/>
    </dgm:pt>
    <dgm:pt modelId="{69205509-E8C4-421C-BC91-CA3E58E9FF5D}" type="pres">
      <dgm:prSet presAssocID="{396568E4-9583-4955-A13A-BB25AC85303E}" presName="compNode" presStyleCnt="0"/>
      <dgm:spPr/>
    </dgm:pt>
    <dgm:pt modelId="{F320B371-3FB3-40B9-805D-3AB27A3CD0FC}" type="pres">
      <dgm:prSet presAssocID="{396568E4-9583-4955-A13A-BB25AC85303E}" presName="bgRect" presStyleLbl="bgShp" presStyleIdx="2" presStyleCnt="3"/>
      <dgm:spPr/>
    </dgm:pt>
    <dgm:pt modelId="{C0D551A2-7A6F-43FC-95CE-43A7599451DB}" type="pres">
      <dgm:prSet presAssocID="{396568E4-9583-4955-A13A-BB25AC85303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nd Chime"/>
        </a:ext>
      </dgm:extLst>
    </dgm:pt>
    <dgm:pt modelId="{1A1A1891-EA07-4506-B789-45435E4755CC}" type="pres">
      <dgm:prSet presAssocID="{396568E4-9583-4955-A13A-BB25AC85303E}" presName="spaceRect" presStyleCnt="0"/>
      <dgm:spPr/>
    </dgm:pt>
    <dgm:pt modelId="{79E29796-602D-4DEF-B48D-654C48108952}" type="pres">
      <dgm:prSet presAssocID="{396568E4-9583-4955-A13A-BB25AC85303E}" presName="parTx" presStyleLbl="revTx" presStyleIdx="2" presStyleCnt="3">
        <dgm:presLayoutVars>
          <dgm:chMax val="0"/>
          <dgm:chPref val="0"/>
        </dgm:presLayoutVars>
      </dgm:prSet>
      <dgm:spPr/>
    </dgm:pt>
  </dgm:ptLst>
  <dgm:cxnLst>
    <dgm:cxn modelId="{0287A418-C6A6-47B6-A502-329803E0BD59}" type="presOf" srcId="{29BCBE7F-41E9-4B3C-830E-03B9F3A9EB49}" destId="{18DA997F-D324-4A11-88C6-0BA0C6299EAD}" srcOrd="0" destOrd="0" presId="urn:microsoft.com/office/officeart/2018/2/layout/IconVerticalSolidList"/>
    <dgm:cxn modelId="{A6E7A825-68A8-4E10-B458-8263B7F614DC}" srcId="{F24FE5AE-C7B7-4971-B1CA-8580CEE5AFB9}" destId="{29BCBE7F-41E9-4B3C-830E-03B9F3A9EB49}" srcOrd="0" destOrd="0" parTransId="{E80E3E95-1DE7-4A6F-BBF2-CDD58D868039}" sibTransId="{B2EA6978-1BD1-448B-B01E-1F6E3A22768C}"/>
    <dgm:cxn modelId="{F7521631-7795-411B-97AE-A3D59263D714}" type="presOf" srcId="{396568E4-9583-4955-A13A-BB25AC85303E}" destId="{79E29796-602D-4DEF-B48D-654C48108952}" srcOrd="0" destOrd="0" presId="urn:microsoft.com/office/officeart/2018/2/layout/IconVerticalSolidList"/>
    <dgm:cxn modelId="{3E508F66-EF44-433C-AA3D-E4D8BDF60503}" srcId="{F24FE5AE-C7B7-4971-B1CA-8580CEE5AFB9}" destId="{C17B11B5-9D63-48BC-8EBC-1FDB190E0D18}" srcOrd="1" destOrd="0" parTransId="{660E8075-2C4B-4CCA-824A-9ED095EFDAC1}" sibTransId="{D2819996-CE33-4FBF-9D32-19CEB0929873}"/>
    <dgm:cxn modelId="{559D8156-1962-4BBD-87BA-8653DB6AA35E}" type="presOf" srcId="{F24FE5AE-C7B7-4971-B1CA-8580CEE5AFB9}" destId="{F682A88E-213D-42EE-88E3-FC978D4B1893}" srcOrd="0" destOrd="0" presId="urn:microsoft.com/office/officeart/2018/2/layout/IconVerticalSolidList"/>
    <dgm:cxn modelId="{355F92AE-AA44-447B-AE10-5B5B0B6CA98B}" type="presOf" srcId="{C17B11B5-9D63-48BC-8EBC-1FDB190E0D18}" destId="{4DDD89BF-5BCA-4211-A046-8C565942FBF4}" srcOrd="0" destOrd="0" presId="urn:microsoft.com/office/officeart/2018/2/layout/IconVerticalSolidList"/>
    <dgm:cxn modelId="{E49FEADD-D00E-4B95-9821-80746BA6962B}" srcId="{F24FE5AE-C7B7-4971-B1CA-8580CEE5AFB9}" destId="{396568E4-9583-4955-A13A-BB25AC85303E}" srcOrd="2" destOrd="0" parTransId="{E19E90B4-3ECB-44FC-A8A7-9D0AED7D47CD}" sibTransId="{37FF48B8-2BE5-4652-B7F6-9C149A267F6C}"/>
    <dgm:cxn modelId="{12B2B788-687B-4824-9AC0-DF061719952E}" type="presParOf" srcId="{F682A88E-213D-42EE-88E3-FC978D4B1893}" destId="{1EBAC4B3-5873-4C99-8776-6D9FAC297BB9}" srcOrd="0" destOrd="0" presId="urn:microsoft.com/office/officeart/2018/2/layout/IconVerticalSolidList"/>
    <dgm:cxn modelId="{DDB45224-B8F1-4B76-8B80-D27C571B5B8A}" type="presParOf" srcId="{1EBAC4B3-5873-4C99-8776-6D9FAC297BB9}" destId="{EED6A9BA-BBF0-4E8D-B13C-FAB05AFA2905}" srcOrd="0" destOrd="0" presId="urn:microsoft.com/office/officeart/2018/2/layout/IconVerticalSolidList"/>
    <dgm:cxn modelId="{2F136B15-1F98-4D58-A5D7-9CE1B92486BA}" type="presParOf" srcId="{1EBAC4B3-5873-4C99-8776-6D9FAC297BB9}" destId="{0E86679D-781A-4D46-B642-0F45A489E1D4}" srcOrd="1" destOrd="0" presId="urn:microsoft.com/office/officeart/2018/2/layout/IconVerticalSolidList"/>
    <dgm:cxn modelId="{C36B3ABE-2BD8-46E8-A06E-677058717E5F}" type="presParOf" srcId="{1EBAC4B3-5873-4C99-8776-6D9FAC297BB9}" destId="{B0EDD482-1551-4A1E-A3F3-B2A2729CD011}" srcOrd="2" destOrd="0" presId="urn:microsoft.com/office/officeart/2018/2/layout/IconVerticalSolidList"/>
    <dgm:cxn modelId="{2663D9BA-2F35-410D-9AAB-62AADF824192}" type="presParOf" srcId="{1EBAC4B3-5873-4C99-8776-6D9FAC297BB9}" destId="{18DA997F-D324-4A11-88C6-0BA0C6299EAD}" srcOrd="3" destOrd="0" presId="urn:microsoft.com/office/officeart/2018/2/layout/IconVerticalSolidList"/>
    <dgm:cxn modelId="{B86E7294-3241-4D59-989F-E1C3B16675E5}" type="presParOf" srcId="{F682A88E-213D-42EE-88E3-FC978D4B1893}" destId="{811FE612-216D-4FC8-A52F-63ADF77784CC}" srcOrd="1" destOrd="0" presId="urn:microsoft.com/office/officeart/2018/2/layout/IconVerticalSolidList"/>
    <dgm:cxn modelId="{3A46BA6D-F280-4EA0-A7B2-62A0AA803A08}" type="presParOf" srcId="{F682A88E-213D-42EE-88E3-FC978D4B1893}" destId="{976815CE-71CC-497C-920A-C3E3306C210E}" srcOrd="2" destOrd="0" presId="urn:microsoft.com/office/officeart/2018/2/layout/IconVerticalSolidList"/>
    <dgm:cxn modelId="{F1CACE94-22A0-4A10-AF5B-C7C3A9F98580}" type="presParOf" srcId="{976815CE-71CC-497C-920A-C3E3306C210E}" destId="{99034FE4-1E39-4887-A6FB-A085B368446D}" srcOrd="0" destOrd="0" presId="urn:microsoft.com/office/officeart/2018/2/layout/IconVerticalSolidList"/>
    <dgm:cxn modelId="{8E194D2D-5772-4FC5-BF60-C9AE8ACF926B}" type="presParOf" srcId="{976815CE-71CC-497C-920A-C3E3306C210E}" destId="{C68581A5-2127-4C04-9222-F3BBA94E5DF9}" srcOrd="1" destOrd="0" presId="urn:microsoft.com/office/officeart/2018/2/layout/IconVerticalSolidList"/>
    <dgm:cxn modelId="{65B7EFDF-7C20-41CF-9586-6FAF8D77073B}" type="presParOf" srcId="{976815CE-71CC-497C-920A-C3E3306C210E}" destId="{9555C6B5-A48C-4865-A12E-1E804E72D0F6}" srcOrd="2" destOrd="0" presId="urn:microsoft.com/office/officeart/2018/2/layout/IconVerticalSolidList"/>
    <dgm:cxn modelId="{780D4B38-6B34-4DA7-9C49-9CA71FDC090D}" type="presParOf" srcId="{976815CE-71CC-497C-920A-C3E3306C210E}" destId="{4DDD89BF-5BCA-4211-A046-8C565942FBF4}" srcOrd="3" destOrd="0" presId="urn:microsoft.com/office/officeart/2018/2/layout/IconVerticalSolidList"/>
    <dgm:cxn modelId="{5C776AC9-D416-42C9-A759-702881716462}" type="presParOf" srcId="{F682A88E-213D-42EE-88E3-FC978D4B1893}" destId="{06D696A6-0FEA-4181-B2C9-3B780BF035BE}" srcOrd="3" destOrd="0" presId="urn:microsoft.com/office/officeart/2018/2/layout/IconVerticalSolidList"/>
    <dgm:cxn modelId="{0893AE2A-92D0-4B0D-B9E7-A3B0D7C730DA}" type="presParOf" srcId="{F682A88E-213D-42EE-88E3-FC978D4B1893}" destId="{69205509-E8C4-421C-BC91-CA3E58E9FF5D}" srcOrd="4" destOrd="0" presId="urn:microsoft.com/office/officeart/2018/2/layout/IconVerticalSolidList"/>
    <dgm:cxn modelId="{85D00CCF-B9D1-4499-919B-8F4704BD9C8C}" type="presParOf" srcId="{69205509-E8C4-421C-BC91-CA3E58E9FF5D}" destId="{F320B371-3FB3-40B9-805D-3AB27A3CD0FC}" srcOrd="0" destOrd="0" presId="urn:microsoft.com/office/officeart/2018/2/layout/IconVerticalSolidList"/>
    <dgm:cxn modelId="{CC2D661F-ED8B-4F69-8D54-B504A8CC1C19}" type="presParOf" srcId="{69205509-E8C4-421C-BC91-CA3E58E9FF5D}" destId="{C0D551A2-7A6F-43FC-95CE-43A7599451DB}" srcOrd="1" destOrd="0" presId="urn:microsoft.com/office/officeart/2018/2/layout/IconVerticalSolidList"/>
    <dgm:cxn modelId="{E8D9FF45-167D-4EE9-AA81-BDF644745136}" type="presParOf" srcId="{69205509-E8C4-421C-BC91-CA3E58E9FF5D}" destId="{1A1A1891-EA07-4506-B789-45435E4755CC}" srcOrd="2" destOrd="0" presId="urn:microsoft.com/office/officeart/2018/2/layout/IconVerticalSolidList"/>
    <dgm:cxn modelId="{434605B0-A68F-4552-B9D9-B13288284D8C}" type="presParOf" srcId="{69205509-E8C4-421C-BC91-CA3E58E9FF5D}" destId="{79E29796-602D-4DEF-B48D-654C48108952}"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EB8855-F96A-4EB5-B1E7-947DC89AFB34}">
      <dsp:nvSpPr>
        <dsp:cNvPr id="0" name=""/>
        <dsp:cNvSpPr/>
      </dsp:nvSpPr>
      <dsp:spPr>
        <a:xfrm>
          <a:off x="0" y="169494"/>
          <a:ext cx="6628804" cy="818999"/>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a:t>EdConnect -- </a:t>
          </a:r>
          <a:r>
            <a:rPr lang="en-US" sz="3500" b="1" i="1" kern="1200"/>
            <a:t>March 16</a:t>
          </a:r>
          <a:r>
            <a:rPr lang="en-US" sz="3500" b="1" i="1" kern="1200" baseline="30000"/>
            <a:t>th</a:t>
          </a:r>
          <a:r>
            <a:rPr lang="en-US" sz="3500" b="1" i="1" kern="1200"/>
            <a:t> -20</a:t>
          </a:r>
          <a:r>
            <a:rPr lang="en-US" sz="3500" b="1" i="1" kern="1200" baseline="30000"/>
            <a:t>th</a:t>
          </a:r>
          <a:r>
            <a:rPr lang="en-US" sz="3500" b="1" i="1" kern="1200"/>
            <a:t> </a:t>
          </a:r>
          <a:endParaRPr lang="en-US" sz="3500" kern="1200"/>
        </a:p>
      </dsp:txBody>
      <dsp:txXfrm>
        <a:off x="39980" y="209474"/>
        <a:ext cx="6548844" cy="739039"/>
      </dsp:txXfrm>
    </dsp:sp>
    <dsp:sp modelId="{3F3F0B75-23E2-4346-879C-C5C15F64AE77}">
      <dsp:nvSpPr>
        <dsp:cNvPr id="0" name=""/>
        <dsp:cNvSpPr/>
      </dsp:nvSpPr>
      <dsp:spPr>
        <a:xfrm>
          <a:off x="0" y="988494"/>
          <a:ext cx="6628804" cy="23908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465"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dirty="0"/>
            <a:t>Visit on-site</a:t>
          </a:r>
        </a:p>
        <a:p>
          <a:pPr marL="228600" lvl="1" indent="-228600" algn="l" defTabSz="1066800">
            <a:lnSpc>
              <a:spcPct val="90000"/>
            </a:lnSpc>
            <a:spcBef>
              <a:spcPct val="0"/>
            </a:spcBef>
            <a:spcAft>
              <a:spcPct val="20000"/>
            </a:spcAft>
            <a:buChar char="•"/>
          </a:pPr>
          <a:r>
            <a:rPr lang="en-US" sz="2400" kern="1200" dirty="0"/>
            <a:t>See work culture</a:t>
          </a:r>
        </a:p>
        <a:p>
          <a:pPr marL="228600" lvl="1" indent="-228600" algn="l" defTabSz="1066800">
            <a:lnSpc>
              <a:spcPct val="90000"/>
            </a:lnSpc>
            <a:spcBef>
              <a:spcPct val="0"/>
            </a:spcBef>
            <a:spcAft>
              <a:spcPct val="20000"/>
            </a:spcAft>
            <a:buChar char="•"/>
          </a:pPr>
          <a:r>
            <a:rPr lang="en-US" sz="2400" kern="1200" dirty="0"/>
            <a:t>Make connections</a:t>
          </a:r>
        </a:p>
        <a:p>
          <a:pPr marL="228600" lvl="1" indent="-228600" algn="l" defTabSz="1066800">
            <a:lnSpc>
              <a:spcPct val="90000"/>
            </a:lnSpc>
            <a:spcBef>
              <a:spcPct val="0"/>
            </a:spcBef>
            <a:spcAft>
              <a:spcPct val="20000"/>
            </a:spcAft>
            <a:buChar char="•"/>
          </a:pPr>
          <a:r>
            <a:rPr lang="en-US" sz="2400" kern="1200" dirty="0"/>
            <a:t>Learn about hiring practices</a:t>
          </a:r>
        </a:p>
        <a:p>
          <a:pPr marL="228600" lvl="1" indent="-228600" algn="l" defTabSz="1066800">
            <a:lnSpc>
              <a:spcPct val="90000"/>
            </a:lnSpc>
            <a:spcBef>
              <a:spcPct val="0"/>
            </a:spcBef>
            <a:spcAft>
              <a:spcPct val="20000"/>
            </a:spcAft>
            <a:buChar char="•"/>
          </a:pPr>
          <a:r>
            <a:rPr lang="en-US" sz="2400" kern="1200" dirty="0"/>
            <a:t>Pre-apply!</a:t>
          </a:r>
        </a:p>
        <a:p>
          <a:pPr marL="228600" lvl="1" indent="-228600" algn="l" defTabSz="1155700">
            <a:lnSpc>
              <a:spcPct val="90000"/>
            </a:lnSpc>
            <a:spcBef>
              <a:spcPct val="0"/>
            </a:spcBef>
            <a:spcAft>
              <a:spcPct val="20000"/>
            </a:spcAft>
            <a:buChar char="•"/>
          </a:pPr>
          <a:endParaRPr lang="en-US" sz="2600" kern="1200" dirty="0"/>
        </a:p>
      </dsp:txBody>
      <dsp:txXfrm>
        <a:off x="0" y="988494"/>
        <a:ext cx="6628804" cy="2390849"/>
      </dsp:txXfrm>
    </dsp:sp>
    <dsp:sp modelId="{4BFA8B64-CACF-40B6-857E-EECEEF5DBEE8}">
      <dsp:nvSpPr>
        <dsp:cNvPr id="0" name=""/>
        <dsp:cNvSpPr/>
      </dsp:nvSpPr>
      <dsp:spPr>
        <a:xfrm>
          <a:off x="0" y="3379344"/>
          <a:ext cx="6628804" cy="818999"/>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b="1" kern="1200" dirty="0"/>
            <a:t>Social Impact Expo -- </a:t>
          </a:r>
          <a:r>
            <a:rPr lang="en-US" sz="3500" b="1" i="1" kern="1200" dirty="0"/>
            <a:t>April 2</a:t>
          </a:r>
          <a:r>
            <a:rPr lang="en-US" sz="3500" b="1" i="1" kern="1200" baseline="30000" dirty="0"/>
            <a:t>nd</a:t>
          </a:r>
          <a:r>
            <a:rPr lang="en-US" sz="3500" b="1" i="1" kern="1200" dirty="0"/>
            <a:t> </a:t>
          </a:r>
          <a:endParaRPr lang="en-US" sz="3500" kern="1200" dirty="0"/>
        </a:p>
      </dsp:txBody>
      <dsp:txXfrm>
        <a:off x="39980" y="3419324"/>
        <a:ext cx="6548844" cy="739039"/>
      </dsp:txXfrm>
    </dsp:sp>
    <dsp:sp modelId="{67456362-4E7F-4D15-AB5D-A68E1FC852E9}">
      <dsp:nvSpPr>
        <dsp:cNvPr id="0" name=""/>
        <dsp:cNvSpPr/>
      </dsp:nvSpPr>
      <dsp:spPr>
        <a:xfrm>
          <a:off x="0" y="4198344"/>
          <a:ext cx="6628804" cy="115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465"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kern="1200" dirty="0"/>
            <a:t>On campus</a:t>
          </a:r>
        </a:p>
        <a:p>
          <a:pPr marL="228600" lvl="1" indent="-228600" algn="l" defTabSz="1066800">
            <a:lnSpc>
              <a:spcPct val="90000"/>
            </a:lnSpc>
            <a:spcBef>
              <a:spcPct val="0"/>
            </a:spcBef>
            <a:spcAft>
              <a:spcPct val="20000"/>
            </a:spcAft>
            <a:buChar char="•"/>
          </a:pPr>
          <a:r>
            <a:rPr lang="en-US" sz="2400" kern="1200" dirty="0"/>
            <a:t>Immediate needs</a:t>
          </a:r>
        </a:p>
        <a:p>
          <a:pPr marL="228600" lvl="1" indent="-228600" algn="l" defTabSz="1066800">
            <a:lnSpc>
              <a:spcPct val="90000"/>
            </a:lnSpc>
            <a:spcBef>
              <a:spcPct val="0"/>
            </a:spcBef>
            <a:spcAft>
              <a:spcPct val="20000"/>
            </a:spcAft>
            <a:buChar char="•"/>
          </a:pPr>
          <a:r>
            <a:rPr lang="en-US" sz="2400" kern="1200" dirty="0"/>
            <a:t>Connect with hiring managers</a:t>
          </a:r>
        </a:p>
      </dsp:txBody>
      <dsp:txXfrm>
        <a:off x="0" y="4198344"/>
        <a:ext cx="6628804" cy="11592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08CFDD-402B-4F07-993C-02402E2808BA}">
      <dsp:nvSpPr>
        <dsp:cNvPr id="0" name=""/>
        <dsp:cNvSpPr/>
      </dsp:nvSpPr>
      <dsp:spPr>
        <a:xfrm>
          <a:off x="0" y="607"/>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271FC9-8673-4DC1-9A9B-82F0FE83074C}">
      <dsp:nvSpPr>
        <dsp:cNvPr id="0" name=""/>
        <dsp:cNvSpPr/>
      </dsp:nvSpPr>
      <dsp:spPr>
        <a:xfrm>
          <a:off x="430272" y="320645"/>
          <a:ext cx="782314" cy="782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2AF8E14-DBE9-4EA1-B251-C99C22FBA55D}">
      <dsp:nvSpPr>
        <dsp:cNvPr id="0" name=""/>
        <dsp:cNvSpPr/>
      </dsp:nvSpPr>
      <dsp:spPr>
        <a:xfrm>
          <a:off x="1642860" y="607"/>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Majority of orgs will not recruit on campus</a:t>
          </a:r>
        </a:p>
      </dsp:txBody>
      <dsp:txXfrm>
        <a:off x="1642860" y="607"/>
        <a:ext cx="4985943" cy="1422390"/>
      </dsp:txXfrm>
    </dsp:sp>
    <dsp:sp modelId="{92FEA650-ABC2-4AEF-BE85-4A7BD2811005}">
      <dsp:nvSpPr>
        <dsp:cNvPr id="0" name=""/>
        <dsp:cNvSpPr/>
      </dsp:nvSpPr>
      <dsp:spPr>
        <a:xfrm>
          <a:off x="0" y="1778595"/>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915C98-3FA7-4795-8F31-32EF5D85F747}">
      <dsp:nvSpPr>
        <dsp:cNvPr id="0" name=""/>
        <dsp:cNvSpPr/>
      </dsp:nvSpPr>
      <dsp:spPr>
        <a:xfrm>
          <a:off x="430272" y="2098633"/>
          <a:ext cx="782314" cy="782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EB06538-A685-4AD1-A5FC-5C332517DEB0}">
      <dsp:nvSpPr>
        <dsp:cNvPr id="0" name=""/>
        <dsp:cNvSpPr/>
      </dsp:nvSpPr>
      <dsp:spPr>
        <a:xfrm>
          <a:off x="1642860" y="1778595"/>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Timing is essential – within 2 weeks</a:t>
          </a:r>
        </a:p>
      </dsp:txBody>
      <dsp:txXfrm>
        <a:off x="1642860" y="1778595"/>
        <a:ext cx="4985943" cy="1422390"/>
      </dsp:txXfrm>
    </dsp:sp>
    <dsp:sp modelId="{16B256C5-26E8-429C-9666-414BC4ACE437}">
      <dsp:nvSpPr>
        <dsp:cNvPr id="0" name=""/>
        <dsp:cNvSpPr/>
      </dsp:nvSpPr>
      <dsp:spPr>
        <a:xfrm>
          <a:off x="0" y="3556583"/>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85A9AC-E17B-4404-BC92-B35E1A2C8DE5}">
      <dsp:nvSpPr>
        <dsp:cNvPr id="0" name=""/>
        <dsp:cNvSpPr/>
      </dsp:nvSpPr>
      <dsp:spPr>
        <a:xfrm>
          <a:off x="430272" y="3876620"/>
          <a:ext cx="782314" cy="782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5942769-C6AC-4F69-B27C-D9D7924796B0}">
      <dsp:nvSpPr>
        <dsp:cNvPr id="0" name=""/>
        <dsp:cNvSpPr/>
      </dsp:nvSpPr>
      <dsp:spPr>
        <a:xfrm>
          <a:off x="1642860" y="3556583"/>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Make sure job search agents are set up</a:t>
          </a:r>
        </a:p>
      </dsp:txBody>
      <dsp:txXfrm>
        <a:off x="1642860" y="3556583"/>
        <a:ext cx="4985943" cy="14223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4604A-111E-4DF0-967B-0DC84DB632DC}">
      <dsp:nvSpPr>
        <dsp:cNvPr id="0" name=""/>
        <dsp:cNvSpPr/>
      </dsp:nvSpPr>
      <dsp:spPr>
        <a:xfrm>
          <a:off x="4029" y="492444"/>
          <a:ext cx="1544713" cy="460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0-10 days</a:t>
          </a:r>
        </a:p>
      </dsp:txBody>
      <dsp:txXfrm>
        <a:off x="4029" y="492444"/>
        <a:ext cx="1544713" cy="460800"/>
      </dsp:txXfrm>
    </dsp:sp>
    <dsp:sp modelId="{530280CC-0087-4AE9-AEAB-9F972A83573B}">
      <dsp:nvSpPr>
        <dsp:cNvPr id="0" name=""/>
        <dsp:cNvSpPr/>
      </dsp:nvSpPr>
      <dsp:spPr>
        <a:xfrm>
          <a:off x="4029" y="953244"/>
          <a:ext cx="1544713" cy="237991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Submit resume and cover letter to applicant tracking system</a:t>
          </a:r>
        </a:p>
      </dsp:txBody>
      <dsp:txXfrm>
        <a:off x="4029" y="953244"/>
        <a:ext cx="1544713" cy="2379915"/>
      </dsp:txXfrm>
    </dsp:sp>
    <dsp:sp modelId="{0FE2309C-A6B3-4B8F-BAF2-ACC804B369FE}">
      <dsp:nvSpPr>
        <dsp:cNvPr id="0" name=""/>
        <dsp:cNvSpPr/>
      </dsp:nvSpPr>
      <dsp:spPr>
        <a:xfrm>
          <a:off x="1765003" y="492444"/>
          <a:ext cx="1544713" cy="460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10 – 30 days</a:t>
          </a:r>
        </a:p>
      </dsp:txBody>
      <dsp:txXfrm>
        <a:off x="1765003" y="492444"/>
        <a:ext cx="1544713" cy="460800"/>
      </dsp:txXfrm>
    </dsp:sp>
    <dsp:sp modelId="{FB988B68-1904-4E61-A971-4A694A4341D7}">
      <dsp:nvSpPr>
        <dsp:cNvPr id="0" name=""/>
        <dsp:cNvSpPr/>
      </dsp:nvSpPr>
      <dsp:spPr>
        <a:xfrm>
          <a:off x="1765003" y="953244"/>
          <a:ext cx="1544713" cy="237991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Human Resources: Review of applications</a:t>
          </a:r>
        </a:p>
      </dsp:txBody>
      <dsp:txXfrm>
        <a:off x="1765003" y="953244"/>
        <a:ext cx="1544713" cy="2379915"/>
      </dsp:txXfrm>
    </dsp:sp>
    <dsp:sp modelId="{9273921F-478B-41EF-9B1F-7789303C7331}">
      <dsp:nvSpPr>
        <dsp:cNvPr id="0" name=""/>
        <dsp:cNvSpPr/>
      </dsp:nvSpPr>
      <dsp:spPr>
        <a:xfrm>
          <a:off x="3525977" y="492444"/>
          <a:ext cx="1544713" cy="460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15-45 days</a:t>
          </a:r>
        </a:p>
      </dsp:txBody>
      <dsp:txXfrm>
        <a:off x="3525977" y="492444"/>
        <a:ext cx="1544713" cy="460800"/>
      </dsp:txXfrm>
    </dsp:sp>
    <dsp:sp modelId="{0482ACB7-4E54-459C-BA22-DB80D2251D10}">
      <dsp:nvSpPr>
        <dsp:cNvPr id="0" name=""/>
        <dsp:cNvSpPr/>
      </dsp:nvSpPr>
      <dsp:spPr>
        <a:xfrm>
          <a:off x="3525977" y="953244"/>
          <a:ext cx="1544713" cy="237991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Human resource screening interview</a:t>
          </a:r>
        </a:p>
        <a:p>
          <a:pPr marL="171450" lvl="1" indent="-171450" algn="l" defTabSz="711200">
            <a:lnSpc>
              <a:spcPct val="90000"/>
            </a:lnSpc>
            <a:spcBef>
              <a:spcPct val="0"/>
            </a:spcBef>
            <a:spcAft>
              <a:spcPct val="15000"/>
            </a:spcAft>
            <a:buChar char="•"/>
          </a:pPr>
          <a:r>
            <a:rPr lang="en-US" sz="1600" kern="1200" dirty="0"/>
            <a:t>Recommend candidates to hiring manager or selection committee</a:t>
          </a:r>
        </a:p>
      </dsp:txBody>
      <dsp:txXfrm>
        <a:off x="3525977" y="953244"/>
        <a:ext cx="1544713" cy="2379915"/>
      </dsp:txXfrm>
    </dsp:sp>
    <dsp:sp modelId="{82A5B5B8-139C-4DAA-B88F-D5DDEA56F54C}">
      <dsp:nvSpPr>
        <dsp:cNvPr id="0" name=""/>
        <dsp:cNvSpPr/>
      </dsp:nvSpPr>
      <dsp:spPr>
        <a:xfrm>
          <a:off x="5286950" y="492444"/>
          <a:ext cx="1544713" cy="460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30-70 days</a:t>
          </a:r>
        </a:p>
      </dsp:txBody>
      <dsp:txXfrm>
        <a:off x="5286950" y="492444"/>
        <a:ext cx="1544713" cy="460800"/>
      </dsp:txXfrm>
    </dsp:sp>
    <dsp:sp modelId="{21E7871B-F2D3-4130-95B8-6DEE637852C3}">
      <dsp:nvSpPr>
        <dsp:cNvPr id="0" name=""/>
        <dsp:cNvSpPr/>
      </dsp:nvSpPr>
      <dsp:spPr>
        <a:xfrm>
          <a:off x="5286950" y="953244"/>
          <a:ext cx="1544713" cy="237991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First round interview</a:t>
          </a:r>
        </a:p>
        <a:p>
          <a:pPr marL="171450" lvl="1" indent="-171450" algn="l" defTabSz="711200">
            <a:lnSpc>
              <a:spcPct val="90000"/>
            </a:lnSpc>
            <a:spcBef>
              <a:spcPct val="0"/>
            </a:spcBef>
            <a:spcAft>
              <a:spcPct val="15000"/>
            </a:spcAft>
            <a:buChar char="•"/>
          </a:pPr>
          <a:r>
            <a:rPr lang="en-US" sz="1600" kern="1200" dirty="0"/>
            <a:t>Second round interview</a:t>
          </a:r>
        </a:p>
        <a:p>
          <a:pPr marL="171450" lvl="1" indent="-171450" algn="l" defTabSz="711200">
            <a:lnSpc>
              <a:spcPct val="90000"/>
            </a:lnSpc>
            <a:spcBef>
              <a:spcPct val="0"/>
            </a:spcBef>
            <a:spcAft>
              <a:spcPct val="15000"/>
            </a:spcAft>
            <a:buChar char="•"/>
          </a:pPr>
          <a:r>
            <a:rPr lang="en-US" sz="1600" kern="1200" dirty="0"/>
            <a:t>Third round interview</a:t>
          </a:r>
        </a:p>
      </dsp:txBody>
      <dsp:txXfrm>
        <a:off x="5286950" y="953244"/>
        <a:ext cx="1544713" cy="2379915"/>
      </dsp:txXfrm>
    </dsp:sp>
    <dsp:sp modelId="{8F08707D-AB91-4F18-B614-2F6A4CF87E9E}">
      <dsp:nvSpPr>
        <dsp:cNvPr id="0" name=""/>
        <dsp:cNvSpPr/>
      </dsp:nvSpPr>
      <dsp:spPr>
        <a:xfrm>
          <a:off x="7047924" y="492444"/>
          <a:ext cx="1544713" cy="460800"/>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dirty="0"/>
            <a:t>60-90 days</a:t>
          </a:r>
        </a:p>
      </dsp:txBody>
      <dsp:txXfrm>
        <a:off x="7047924" y="492444"/>
        <a:ext cx="1544713" cy="460800"/>
      </dsp:txXfrm>
    </dsp:sp>
    <dsp:sp modelId="{7F3D5D8E-A281-416F-B7A9-33AA1674CFE1}">
      <dsp:nvSpPr>
        <dsp:cNvPr id="0" name=""/>
        <dsp:cNvSpPr/>
      </dsp:nvSpPr>
      <dsp:spPr>
        <a:xfrm>
          <a:off x="7047924" y="953244"/>
          <a:ext cx="1544713" cy="2379915"/>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Offer</a:t>
          </a:r>
        </a:p>
        <a:p>
          <a:pPr marL="171450" lvl="1" indent="-171450" algn="l" defTabSz="711200">
            <a:lnSpc>
              <a:spcPct val="90000"/>
            </a:lnSpc>
            <a:spcBef>
              <a:spcPct val="0"/>
            </a:spcBef>
            <a:spcAft>
              <a:spcPct val="15000"/>
            </a:spcAft>
            <a:buChar char="•"/>
          </a:pPr>
          <a:r>
            <a:rPr lang="en-US" sz="1600" kern="1200" dirty="0"/>
            <a:t>Negotiation</a:t>
          </a:r>
        </a:p>
      </dsp:txBody>
      <dsp:txXfrm>
        <a:off x="7047924" y="953244"/>
        <a:ext cx="1544713" cy="23799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D6A9BA-BBF0-4E8D-B13C-FAB05AFA2905}">
      <dsp:nvSpPr>
        <dsp:cNvPr id="0" name=""/>
        <dsp:cNvSpPr/>
      </dsp:nvSpPr>
      <dsp:spPr>
        <a:xfrm>
          <a:off x="0" y="607"/>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E86679D-781A-4D46-B642-0F45A489E1D4}">
      <dsp:nvSpPr>
        <dsp:cNvPr id="0" name=""/>
        <dsp:cNvSpPr/>
      </dsp:nvSpPr>
      <dsp:spPr>
        <a:xfrm>
          <a:off x="430272" y="320645"/>
          <a:ext cx="782314" cy="7823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8DA997F-D324-4A11-88C6-0BA0C6299EAD}">
      <dsp:nvSpPr>
        <dsp:cNvPr id="0" name=""/>
        <dsp:cNvSpPr/>
      </dsp:nvSpPr>
      <dsp:spPr>
        <a:xfrm>
          <a:off x="1642860" y="607"/>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Customize each resume</a:t>
          </a:r>
        </a:p>
      </dsp:txBody>
      <dsp:txXfrm>
        <a:off x="1642860" y="607"/>
        <a:ext cx="4985943" cy="1422390"/>
      </dsp:txXfrm>
    </dsp:sp>
    <dsp:sp modelId="{99034FE4-1E39-4887-A6FB-A085B368446D}">
      <dsp:nvSpPr>
        <dsp:cNvPr id="0" name=""/>
        <dsp:cNvSpPr/>
      </dsp:nvSpPr>
      <dsp:spPr>
        <a:xfrm>
          <a:off x="0" y="1778595"/>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8581A5-2127-4C04-9222-F3BBA94E5DF9}">
      <dsp:nvSpPr>
        <dsp:cNvPr id="0" name=""/>
        <dsp:cNvSpPr/>
      </dsp:nvSpPr>
      <dsp:spPr>
        <a:xfrm>
          <a:off x="430272" y="2098633"/>
          <a:ext cx="782314" cy="7823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DDD89BF-5BCA-4211-A046-8C565942FBF4}">
      <dsp:nvSpPr>
        <dsp:cNvPr id="0" name=""/>
        <dsp:cNvSpPr/>
      </dsp:nvSpPr>
      <dsp:spPr>
        <a:xfrm>
          <a:off x="1642860" y="1778595"/>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Submit 2-3 applications/week</a:t>
          </a:r>
        </a:p>
      </dsp:txBody>
      <dsp:txXfrm>
        <a:off x="1642860" y="1778595"/>
        <a:ext cx="4985943" cy="1422390"/>
      </dsp:txXfrm>
    </dsp:sp>
    <dsp:sp modelId="{F320B371-3FB3-40B9-805D-3AB27A3CD0FC}">
      <dsp:nvSpPr>
        <dsp:cNvPr id="0" name=""/>
        <dsp:cNvSpPr/>
      </dsp:nvSpPr>
      <dsp:spPr>
        <a:xfrm>
          <a:off x="0" y="3556583"/>
          <a:ext cx="6628804" cy="142239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D551A2-7A6F-43FC-95CE-43A7599451DB}">
      <dsp:nvSpPr>
        <dsp:cNvPr id="0" name=""/>
        <dsp:cNvSpPr/>
      </dsp:nvSpPr>
      <dsp:spPr>
        <a:xfrm>
          <a:off x="430272" y="3876620"/>
          <a:ext cx="782314" cy="7823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9E29796-602D-4DEF-B48D-654C48108952}">
      <dsp:nvSpPr>
        <dsp:cNvPr id="0" name=""/>
        <dsp:cNvSpPr/>
      </dsp:nvSpPr>
      <dsp:spPr>
        <a:xfrm>
          <a:off x="1642860" y="3556583"/>
          <a:ext cx="4985943" cy="1422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0536" tIns="150536" rIns="150536" bIns="150536" numCol="1" spcCol="1270" anchor="ctr" anchorCtr="0">
          <a:noAutofit/>
        </a:bodyPr>
        <a:lstStyle/>
        <a:p>
          <a:pPr marL="0" lvl="0" indent="0" algn="l" defTabSz="1066800">
            <a:lnSpc>
              <a:spcPct val="90000"/>
            </a:lnSpc>
            <a:spcBef>
              <a:spcPct val="0"/>
            </a:spcBef>
            <a:spcAft>
              <a:spcPct val="35000"/>
            </a:spcAft>
            <a:buNone/>
          </a:pPr>
          <a:r>
            <a:rPr lang="en-US" sz="2400" kern="1200" dirty="0"/>
            <a:t>Follow up!</a:t>
          </a:r>
        </a:p>
      </dsp:txBody>
      <dsp:txXfrm>
        <a:off x="1642860" y="3556583"/>
        <a:ext cx="4985943" cy="14223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551D1BC-4555-4FBE-B8F0-34DCC53F58FF}" type="datetimeFigureOut">
              <a:rPr lang="en-US" smtClean="0"/>
              <a:t>1/9/2020</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182A8BAD-3F24-4847-B96D-751F9A3D28D3}" type="slidenum">
              <a:rPr lang="en-US" smtClean="0"/>
              <a:t>‹#›</a:t>
            </a:fld>
            <a:endParaRPr lang="en-US"/>
          </a:p>
        </p:txBody>
      </p:sp>
    </p:spTree>
    <p:extLst>
      <p:ext uri="{BB962C8B-B14F-4D97-AF65-F5344CB8AC3E}">
        <p14:creationId xmlns:p14="http://schemas.microsoft.com/office/powerpoint/2010/main" val="3250287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dirty="0">
                <a:ea typeface="ＭＳ Ｐゴシック" pitchFamily="34" charset="-128"/>
              </a:rPr>
              <a:t>Welcome to Optimizing your job search: Phase 2: Application phase</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1</a:t>
            </a:fld>
            <a:endParaRPr lang="en-US"/>
          </a:p>
        </p:txBody>
      </p:sp>
    </p:spTree>
    <p:extLst>
      <p:ext uri="{BB962C8B-B14F-4D97-AF65-F5344CB8AC3E}">
        <p14:creationId xmlns:p14="http://schemas.microsoft.com/office/powerpoint/2010/main" val="21731871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next few months, we will have sessions on interview prep and salary negotiation. </a:t>
            </a:r>
          </a:p>
          <a:p>
            <a:endParaRPr lang="en-US" dirty="0"/>
          </a:p>
          <a:p>
            <a:r>
              <a:rPr lang="en-US" dirty="0"/>
              <a:t>If you want to get a head start, you will find information on both these topics on the CSO websites. </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10</a:t>
            </a:fld>
            <a:endParaRPr lang="en-US"/>
          </a:p>
        </p:txBody>
      </p:sp>
    </p:spTree>
    <p:extLst>
      <p:ext uri="{BB962C8B-B14F-4D97-AF65-F5344CB8AC3E}">
        <p14:creationId xmlns:p14="http://schemas.microsoft.com/office/powerpoint/2010/main" val="1428465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11</a:t>
            </a:fld>
            <a:endParaRPr lang="en-US"/>
          </a:p>
        </p:txBody>
      </p:sp>
    </p:spTree>
    <p:extLst>
      <p:ext uri="{BB962C8B-B14F-4D97-AF65-F5344CB8AC3E}">
        <p14:creationId xmlns:p14="http://schemas.microsoft.com/office/powerpoint/2010/main" val="2948695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12</a:t>
            </a:fld>
            <a:endParaRPr lang="en-US"/>
          </a:p>
        </p:txBody>
      </p:sp>
    </p:spTree>
    <p:extLst>
      <p:ext uri="{BB962C8B-B14F-4D97-AF65-F5344CB8AC3E}">
        <p14:creationId xmlns:p14="http://schemas.microsoft.com/office/powerpoint/2010/main" val="1750331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baseline="0" dirty="0"/>
              <a:t>We have been working until now on Phase 1 activities: doing informational interviews, developing a target list, and getting set up on job search agents. Now, it’s time to get ready to apply!</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2</a:t>
            </a:fld>
            <a:endParaRPr lang="en-US"/>
          </a:p>
        </p:txBody>
      </p:sp>
    </p:spTree>
    <p:extLst>
      <p:ext uri="{BB962C8B-B14F-4D97-AF65-F5344CB8AC3E}">
        <p14:creationId xmlns:p14="http://schemas.microsoft.com/office/powerpoint/2010/main" val="2451239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when we talk about nonprofits in this pathway, we’re talking about organizations that are outside of schools and research thinktanks; organizations that are working directly with their population of interest. </a:t>
            </a:r>
          </a:p>
          <a:p>
            <a:endParaRPr lang="en-US" dirty="0"/>
          </a:p>
          <a:p>
            <a:r>
              <a:rPr lang="en-US" dirty="0"/>
              <a:t>Examples include large organizations, such as United Way, City Year</a:t>
            </a:r>
          </a:p>
          <a:p>
            <a:r>
              <a:rPr lang="en-US" dirty="0"/>
              <a:t>As well as smaller organizations, such as </a:t>
            </a:r>
            <a:r>
              <a:rPr lang="en-US" dirty="0" err="1"/>
              <a:t>MetroNorth</a:t>
            </a:r>
            <a:r>
              <a:rPr lang="en-US" dirty="0"/>
              <a:t> Regional Workforce Board and criminal justice orgs, like the Petey Greene Program. </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3</a:t>
            </a:fld>
            <a:endParaRPr lang="en-US"/>
          </a:p>
        </p:txBody>
      </p:sp>
    </p:spTree>
    <p:extLst>
      <p:ext uri="{BB962C8B-B14F-4D97-AF65-F5344CB8AC3E}">
        <p14:creationId xmlns:p14="http://schemas.microsoft.com/office/powerpoint/2010/main" val="550745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Are there HGSE recruiting opportunities? Yes!</a:t>
            </a:r>
          </a:p>
          <a:p>
            <a:endParaRPr lang="en-US" dirty="0"/>
          </a:p>
          <a:p>
            <a:r>
              <a:rPr lang="en-US" dirty="0"/>
              <a:t>We have 2 large events: </a:t>
            </a:r>
            <a:r>
              <a:rPr lang="en-US" dirty="0" err="1"/>
              <a:t>EdConnect</a:t>
            </a:r>
            <a:r>
              <a:rPr lang="en-US" dirty="0"/>
              <a:t> NY and DC over spring break and SI Expo in April.</a:t>
            </a:r>
          </a:p>
          <a:p>
            <a:endParaRPr lang="en-US" dirty="0"/>
          </a:p>
          <a:p>
            <a:r>
              <a:rPr lang="en-US" b="1" dirty="0" err="1"/>
              <a:t>EdConnect</a:t>
            </a:r>
            <a:r>
              <a:rPr lang="en-US" b="1" dirty="0"/>
              <a:t>: </a:t>
            </a:r>
            <a:r>
              <a:rPr lang="en-US" dirty="0"/>
              <a:t>going to orgs, seeing work culture, meeting and creating connections, and learning about hiring practices. Additionally, you can pre-apply for positions and let them know you will soon be in the region for interviews for any open positions that come available during that time.</a:t>
            </a:r>
          </a:p>
          <a:p>
            <a:endParaRPr lang="en-US" dirty="0"/>
          </a:p>
          <a:p>
            <a:pPr marL="171450" indent="-171450">
              <a:buFont typeface="Wingdings" panose="05000000000000000000" pitchFamily="2" charset="2"/>
              <a:buChar char="Ø"/>
            </a:pPr>
            <a:r>
              <a:rPr lang="en-US" dirty="0"/>
              <a:t>If interested, attend one of our upcoming info sessions. We’ll talk about the different cities, the different orgs we’ll be visiting, and strategies for success. </a:t>
            </a:r>
          </a:p>
          <a:p>
            <a:endParaRPr lang="en-US" dirty="0"/>
          </a:p>
          <a:p>
            <a:r>
              <a:rPr lang="en-US" b="1" dirty="0"/>
              <a:t>Social Impact Expo: </a:t>
            </a:r>
            <a:r>
              <a:rPr lang="en-US" dirty="0"/>
              <a:t>on campus; will feature NPs (as well as media/technology companies, NGOs, consulting firms, higher education and policy) that have immediate needs. Which, given the 60-90 day TTH, means a June / July start-date.</a:t>
            </a:r>
          </a:p>
        </p:txBody>
      </p:sp>
      <p:sp>
        <p:nvSpPr>
          <p:cNvPr id="4" name="Slide Number Placeholder 3"/>
          <p:cNvSpPr>
            <a:spLocks noGrp="1"/>
          </p:cNvSpPr>
          <p:nvPr>
            <p:ph type="sldNum" sz="quarter" idx="5"/>
          </p:nvPr>
        </p:nvSpPr>
        <p:spPr/>
        <p:txBody>
          <a:bodyPr/>
          <a:lstStyle/>
          <a:p>
            <a:fld id="{182A8BAD-3F24-4847-B96D-751F9A3D28D3}" type="slidenum">
              <a:rPr lang="en-US" smtClean="0"/>
              <a:t>4</a:t>
            </a:fld>
            <a:endParaRPr lang="en-US"/>
          </a:p>
        </p:txBody>
      </p:sp>
    </p:spTree>
    <p:extLst>
      <p:ext uri="{BB962C8B-B14F-4D97-AF65-F5344CB8AC3E}">
        <p14:creationId xmlns:p14="http://schemas.microsoft.com/office/powerpoint/2010/main" val="3295362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Quick strategies for Social Impact for success include: </a:t>
            </a:r>
          </a:p>
          <a:p>
            <a:pPr marL="174982" indent="-174982">
              <a:buFont typeface="Arial" panose="020B0604020202020204" pitchFamily="34" charset="0"/>
              <a:buChar char="•"/>
            </a:pPr>
            <a:r>
              <a:rPr lang="en-US" dirty="0"/>
              <a:t>Review past organizations—RG will send out a link to that page</a:t>
            </a:r>
          </a:p>
          <a:p>
            <a:pPr marL="174982" indent="-174982">
              <a:buFont typeface="Arial" panose="020B0604020202020204" pitchFamily="34" charset="0"/>
              <a:buChar char="•"/>
            </a:pPr>
            <a:r>
              <a:rPr lang="en-US" dirty="0"/>
              <a:t>We will be posting a list of participating organizations at least two weeks in advance, so do your research (review org, website, any positions posted)</a:t>
            </a:r>
          </a:p>
          <a:p>
            <a:pPr marL="174982" indent="-174982">
              <a:buFont typeface="Arial" panose="020B0604020202020204" pitchFamily="34" charset="0"/>
              <a:buChar char="•"/>
            </a:pPr>
            <a:r>
              <a:rPr lang="en-US" dirty="0"/>
              <a:t>Come prepared with resume or questions and pitch for the representative.  Here’s how to develop a pitch at an expo: </a:t>
            </a:r>
          </a:p>
          <a:p>
            <a:pPr marL="641600" lvl="1" indent="-174982">
              <a:buFont typeface="Arial" panose="020B0604020202020204" pitchFamily="34" charset="0"/>
              <a:buChar char="•"/>
            </a:pPr>
            <a:r>
              <a:rPr lang="en-US" dirty="0"/>
              <a:t>I love what your org does, I’m interested in x position, I have a strong alignment with the following skills. </a:t>
            </a:r>
          </a:p>
          <a:p>
            <a:pPr marL="641600" lvl="1" indent="-174982">
              <a:buFont typeface="Arial" panose="020B0604020202020204" pitchFamily="34" charset="0"/>
              <a:buChar char="•"/>
            </a:pPr>
            <a:r>
              <a:rPr lang="en-US" dirty="0"/>
              <a:t>I also have a question: Don’t see current </a:t>
            </a:r>
            <a:r>
              <a:rPr lang="en-US" dirty="0" err="1"/>
              <a:t>opps</a:t>
            </a:r>
            <a:r>
              <a:rPr lang="en-US" dirty="0"/>
              <a:t> in this area, when/where do you typically post?</a:t>
            </a:r>
          </a:p>
          <a:p>
            <a:pPr marL="641600" lvl="1" indent="-174982">
              <a:buFont typeface="Arial" panose="020B0604020202020204" pitchFamily="34" charset="0"/>
              <a:buChar char="•"/>
            </a:pPr>
            <a:r>
              <a:rPr lang="en-US" dirty="0"/>
              <a:t>looking at a position, what does your interview process look like?</a:t>
            </a:r>
          </a:p>
          <a:p>
            <a:pPr marL="641600" lvl="1" indent="-174982">
              <a:buFont typeface="Arial" panose="020B0604020202020204" pitchFamily="34" charset="0"/>
              <a:buChar char="•"/>
            </a:pPr>
            <a:r>
              <a:rPr lang="en-US" dirty="0"/>
              <a:t>About to go through interview: what do typical interviews look like? </a:t>
            </a:r>
          </a:p>
          <a:p>
            <a:pPr marL="641600" lvl="1" indent="-174982">
              <a:buFont typeface="Arial" panose="020B0604020202020204" pitchFamily="34" charset="0"/>
              <a:buChar char="•"/>
            </a:pPr>
            <a:r>
              <a:rPr lang="en-US" dirty="0"/>
              <a:t>I’m looking at several orgs, you are a top priority, what does your timeline look like for hiring? </a:t>
            </a:r>
          </a:p>
          <a:p>
            <a:pPr marL="641600" lvl="1" indent="-174982">
              <a:buFont typeface="Arial" panose="020B0604020202020204" pitchFamily="34" charset="0"/>
              <a:buChar char="•"/>
            </a:pPr>
            <a:r>
              <a:rPr lang="en-US" dirty="0"/>
              <a:t>How can I stay in touch</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5</a:t>
            </a:fld>
            <a:endParaRPr lang="en-US"/>
          </a:p>
        </p:txBody>
      </p:sp>
    </p:spTree>
    <p:extLst>
      <p:ext uri="{BB962C8B-B14F-4D97-AF65-F5344CB8AC3E}">
        <p14:creationId xmlns:p14="http://schemas.microsoft.com/office/powerpoint/2010/main" val="1749797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While </a:t>
            </a:r>
            <a:r>
              <a:rPr lang="en-US" dirty="0" err="1"/>
              <a:t>EdConnect</a:t>
            </a:r>
            <a:r>
              <a:rPr lang="en-US" dirty="0"/>
              <a:t> and SI Expo are substantial, you will want to focus on outside opportunities as well since the majority of organizations will not be recruiting directly through HGSE, so this is where your past research will come into play: your list of target orgs, your info interviews, and any other connections you may have made. </a:t>
            </a:r>
          </a:p>
          <a:p>
            <a:endParaRPr lang="en-US" dirty="0"/>
          </a:p>
          <a:p>
            <a:pPr marL="174982" indent="-174982">
              <a:buFont typeface="Wingdings" panose="05000000000000000000" pitchFamily="2" charset="2"/>
              <a:buChar char="Ø"/>
            </a:pPr>
            <a:r>
              <a:rPr lang="en-US" dirty="0"/>
              <a:t>If you have not yet completed this part of the research process, come see me for coaching sessions. </a:t>
            </a:r>
          </a:p>
          <a:p>
            <a:endParaRPr lang="en-US" dirty="0"/>
          </a:p>
          <a:p>
            <a:pPr defTabSz="933237">
              <a:defRPr/>
            </a:pPr>
            <a:r>
              <a:rPr lang="en-US" dirty="0"/>
              <a:t>Timing is essential. You will want to make sure to apply within 2 weeks of any position being posted. This is because positions in demand may have enough applicants during that period that they may not look beyond the first 2-week batch, so make sure your contacts and job search agents are working for you.</a:t>
            </a:r>
          </a:p>
          <a:p>
            <a:pPr defTabSz="933237">
              <a:defRPr/>
            </a:pPr>
            <a:endParaRPr lang="en-US" dirty="0"/>
          </a:p>
          <a:p>
            <a:pPr defTabSz="933237">
              <a:defRPr/>
            </a:pPr>
            <a:r>
              <a:rPr lang="en-US" dirty="0"/>
              <a:t>As a reminder as you search for postings, that…</a:t>
            </a:r>
          </a:p>
          <a:p>
            <a:endParaRPr lang="en-US" dirty="0"/>
          </a:p>
          <a:p>
            <a:r>
              <a:rPr lang="en-US" dirty="0"/>
              <a:t>Larger: </a:t>
            </a:r>
          </a:p>
          <a:p>
            <a:pPr marL="174982" indent="-174982">
              <a:buFont typeface="Arial" panose="020B0604020202020204" pitchFamily="34" charset="0"/>
              <a:buChar char="•"/>
            </a:pPr>
            <a:r>
              <a:rPr lang="en-US" dirty="0"/>
              <a:t>Job Search Agents</a:t>
            </a:r>
          </a:p>
          <a:p>
            <a:pPr marL="174982" indent="-174982">
              <a:buFont typeface="Arial" panose="020B0604020202020204" pitchFamily="34" charset="0"/>
              <a:buChar char="•"/>
            </a:pPr>
            <a:r>
              <a:rPr lang="en-US" dirty="0"/>
              <a:t>Org Websites</a:t>
            </a:r>
          </a:p>
          <a:p>
            <a:endParaRPr lang="en-US" dirty="0"/>
          </a:p>
          <a:p>
            <a:r>
              <a:rPr lang="en-US" dirty="0"/>
              <a:t>Smaller </a:t>
            </a:r>
          </a:p>
          <a:p>
            <a:pPr marL="174982" indent="-174982">
              <a:buFont typeface="Arial" panose="020B0604020202020204" pitchFamily="34" charset="0"/>
              <a:buChar char="•"/>
            </a:pPr>
            <a:r>
              <a:rPr lang="en-US" dirty="0"/>
              <a:t>Org website</a:t>
            </a:r>
          </a:p>
          <a:p>
            <a:pPr marL="174982" indent="-174982">
              <a:buFont typeface="Arial" panose="020B0604020202020204" pitchFamily="34" charset="0"/>
              <a:buChar char="•"/>
            </a:pPr>
            <a:r>
              <a:rPr lang="en-US" dirty="0"/>
              <a:t>Indeed.com</a:t>
            </a:r>
          </a:p>
          <a:p>
            <a:pPr marL="174982" indent="-174982">
              <a:buFont typeface="Arial" panose="020B0604020202020204" pitchFamily="34" charset="0"/>
              <a:buChar char="•"/>
            </a:pPr>
            <a:r>
              <a:rPr lang="en-US" dirty="0"/>
              <a:t>Associations</a:t>
            </a:r>
          </a:p>
          <a:p>
            <a:endParaRPr lang="en-US" dirty="0"/>
          </a:p>
          <a:p>
            <a:r>
              <a:rPr lang="en-US" dirty="0"/>
              <a:t>For either, a good idea to stay on top of LinkedIn – search for orgs and follow them, so you are alerted in a timely way when new positions of interest are posted.</a:t>
            </a:r>
          </a:p>
        </p:txBody>
      </p:sp>
      <p:sp>
        <p:nvSpPr>
          <p:cNvPr id="4" name="Slide Number Placeholder 3"/>
          <p:cNvSpPr>
            <a:spLocks noGrp="1"/>
          </p:cNvSpPr>
          <p:nvPr>
            <p:ph type="sldNum" sz="quarter" idx="5"/>
          </p:nvPr>
        </p:nvSpPr>
        <p:spPr/>
        <p:txBody>
          <a:bodyPr/>
          <a:lstStyle/>
          <a:p>
            <a:fld id="{182A8BAD-3F24-4847-B96D-751F9A3D28D3}" type="slidenum">
              <a:rPr lang="en-US" smtClean="0"/>
              <a:t>6</a:t>
            </a:fld>
            <a:endParaRPr lang="en-US"/>
          </a:p>
        </p:txBody>
      </p:sp>
    </p:spTree>
    <p:extLst>
      <p:ext uri="{BB962C8B-B14F-4D97-AF65-F5344CB8AC3E}">
        <p14:creationId xmlns:p14="http://schemas.microsoft.com/office/powerpoint/2010/main" val="31968687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quick snapshot of the application process and timeline: </a:t>
            </a:r>
          </a:p>
          <a:p>
            <a:pPr marL="228600" indent="-228600">
              <a:buFont typeface="+mj-lt"/>
              <a:buAutoNum type="arabicPeriod"/>
            </a:pPr>
            <a:r>
              <a:rPr lang="en-US" dirty="0"/>
              <a:t>First ten days of a posting, you will submit your materials</a:t>
            </a:r>
          </a:p>
          <a:p>
            <a:pPr marL="228600" indent="-228600">
              <a:buFont typeface="+mj-lt"/>
              <a:buAutoNum type="arabicPeriod"/>
            </a:pPr>
            <a:r>
              <a:rPr lang="en-US" dirty="0"/>
              <a:t>Next few weeks HR will be reviewing applications</a:t>
            </a:r>
          </a:p>
          <a:p>
            <a:pPr marL="228600" indent="-228600">
              <a:buFont typeface="+mj-lt"/>
              <a:buAutoNum type="arabicPeriod"/>
            </a:pPr>
            <a:r>
              <a:rPr lang="en-US" dirty="0"/>
              <a:t>During that time, HR will be starting screening interviews and recommending candidates for interviews</a:t>
            </a:r>
          </a:p>
          <a:p>
            <a:pPr marL="228600" indent="-228600">
              <a:buFont typeface="+mj-lt"/>
              <a:buAutoNum type="arabicPeriod"/>
            </a:pPr>
            <a:r>
              <a:rPr lang="en-US" dirty="0"/>
              <a:t>After about a month or so, the first interviews will begin (number and type will depend on the organization – generally people go through 3 rounds, sometimes as many as 5 or 6)</a:t>
            </a:r>
          </a:p>
          <a:p>
            <a:pPr marL="228600" indent="-228600">
              <a:buFont typeface="+mj-lt"/>
              <a:buAutoNum type="arabicPeriod"/>
            </a:pPr>
            <a:r>
              <a:rPr lang="en-US" dirty="0"/>
              <a:t>In the second and third months, offers will likely be given and negotiations begin.</a:t>
            </a:r>
          </a:p>
        </p:txBody>
      </p:sp>
      <p:sp>
        <p:nvSpPr>
          <p:cNvPr id="4" name="Slide Number Placeholder 3"/>
          <p:cNvSpPr>
            <a:spLocks noGrp="1"/>
          </p:cNvSpPr>
          <p:nvPr>
            <p:ph type="sldNum" sz="quarter" idx="5"/>
          </p:nvPr>
        </p:nvSpPr>
        <p:spPr/>
        <p:txBody>
          <a:bodyPr/>
          <a:lstStyle/>
          <a:p>
            <a:fld id="{182A8BAD-3F24-4847-B96D-751F9A3D28D3}" type="slidenum">
              <a:rPr lang="en-US" smtClean="0"/>
              <a:t>7</a:t>
            </a:fld>
            <a:endParaRPr lang="en-US"/>
          </a:p>
        </p:txBody>
      </p:sp>
    </p:spTree>
    <p:extLst>
      <p:ext uri="{BB962C8B-B14F-4D97-AF65-F5344CB8AC3E}">
        <p14:creationId xmlns:p14="http://schemas.microsoft.com/office/powerpoint/2010/main" val="2748234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reminder of the online application process: , it’s important to understand how online application process works</a:t>
            </a:r>
          </a:p>
          <a:p>
            <a:endParaRPr lang="en-US" dirty="0"/>
          </a:p>
          <a:p>
            <a:pPr marL="176224" indent="-176224">
              <a:buFont typeface="Arial" panose="020B0604020202020204" pitchFamily="34" charset="0"/>
              <a:buChar char="•"/>
            </a:pPr>
            <a:r>
              <a:rPr lang="en-US" dirty="0"/>
              <a:t>ATSs review for keywords</a:t>
            </a:r>
          </a:p>
          <a:p>
            <a:pPr marL="176224" indent="-176224">
              <a:buFont typeface="Arial" panose="020B0604020202020204" pitchFamily="34" charset="0"/>
              <a:buChar char="•"/>
            </a:pPr>
            <a:r>
              <a:rPr lang="en-US" dirty="0"/>
              <a:t>HR reviews for organization and clear indication of why applying</a:t>
            </a:r>
          </a:p>
          <a:p>
            <a:pPr marL="176224" indent="-176224">
              <a:buFont typeface="Arial" panose="020B0604020202020204" pitchFamily="34" charset="0"/>
              <a:buChar char="•"/>
            </a:pPr>
            <a:r>
              <a:rPr lang="en-US" dirty="0"/>
              <a:t>Hiring director reviews for breadth, depth and scope of experience</a:t>
            </a:r>
          </a:p>
          <a:p>
            <a:endParaRPr lang="en-US" dirty="0"/>
          </a:p>
        </p:txBody>
      </p:sp>
      <p:sp>
        <p:nvSpPr>
          <p:cNvPr id="4" name="Slide Number Placeholder 3"/>
          <p:cNvSpPr>
            <a:spLocks noGrp="1"/>
          </p:cNvSpPr>
          <p:nvPr>
            <p:ph type="sldNum" sz="quarter" idx="5"/>
          </p:nvPr>
        </p:nvSpPr>
        <p:spPr/>
        <p:txBody>
          <a:bodyPr/>
          <a:lstStyle/>
          <a:p>
            <a:fld id="{182A8BAD-3F24-4847-B96D-751F9A3D28D3}" type="slidenum">
              <a:rPr lang="en-US" smtClean="0"/>
              <a:t>8</a:t>
            </a:fld>
            <a:endParaRPr lang="en-US"/>
          </a:p>
        </p:txBody>
      </p:sp>
    </p:spTree>
    <p:extLst>
      <p:ext uri="{BB962C8B-B14F-4D97-AF65-F5344CB8AC3E}">
        <p14:creationId xmlns:p14="http://schemas.microsoft.com/office/powerpoint/2010/main" val="1209392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Hopefully you now have a basic resume that you can customize for each position relatively quickly. As we discussed in the fall, resumes, cover letters and profiles are all strategic documents and tailoring them to match your audience is key to a successful job search. Now it’s time to start tweaking the resume to fit the particular job description. </a:t>
            </a:r>
          </a:p>
          <a:p>
            <a:endParaRPr lang="en-US" dirty="0"/>
          </a:p>
          <a:p>
            <a:r>
              <a:rPr lang="en-US" dirty="0"/>
              <a:t>A few reminders:</a:t>
            </a:r>
          </a:p>
          <a:p>
            <a:pPr marL="174982" indent="-174982">
              <a:buFont typeface="Arial" panose="020B0604020202020204" pitchFamily="34" charset="0"/>
              <a:buChar char="•"/>
            </a:pPr>
            <a:r>
              <a:rPr lang="en-US" dirty="0"/>
              <a:t>Ideally, you will want to submit maybe 2-3 applications per week as a starting point, starting in February to give you a June / July start-date.</a:t>
            </a:r>
          </a:p>
          <a:p>
            <a:pPr marL="174982" indent="-174982">
              <a:buFont typeface="Arial" panose="020B0604020202020204" pitchFamily="34" charset="0"/>
              <a:buChar char="•"/>
            </a:pPr>
            <a:r>
              <a:rPr lang="en-US" dirty="0"/>
              <a:t>You must meet all the basic skills and requirements in the job description. Even if that means finding a way to leverage previous experience in a new way, you still need to address it.</a:t>
            </a:r>
          </a:p>
          <a:p>
            <a:pPr marL="174982" indent="-174982">
              <a:buFont typeface="Arial" panose="020B0604020202020204" pitchFamily="34" charset="0"/>
              <a:buChar char="•"/>
            </a:pPr>
            <a:r>
              <a:rPr lang="en-US" dirty="0"/>
              <a:t>Important to schedule follow-ups on your tracking sheets – interviewers, contacts at the org, hiring directors – even if it says “do not contact”, that generally means do not contact HR; it’s still valuable to follow up.</a:t>
            </a:r>
          </a:p>
          <a:p>
            <a:pPr marL="646155" lvl="1" indent="-176224">
              <a:buFont typeface="Arial" panose="020B0604020202020204" pitchFamily="34" charset="0"/>
              <a:buChar char="•"/>
            </a:pPr>
            <a:r>
              <a:rPr lang="en-US" dirty="0"/>
              <a:t>Interviewers—people you have done informational interviews with can be useful in forwarding resumes to decision-makers, so good idea to keep them posted on your progress—especially if you had a good connection and you apply to the organization they work for</a:t>
            </a:r>
          </a:p>
          <a:p>
            <a:pPr marL="646155" lvl="1" indent="-176224">
              <a:buFont typeface="Arial" panose="020B0604020202020204" pitchFamily="34" charset="0"/>
              <a:buChar char="•"/>
            </a:pPr>
            <a:r>
              <a:rPr lang="en-US" dirty="0"/>
              <a:t>Direct Supervisor – follow up with the Direct Supervisor if possible to underscore your interest in the position, see if there are any questions, and ask about their timeline.</a:t>
            </a:r>
          </a:p>
          <a:p>
            <a:r>
              <a:rPr lang="en-US" dirty="0"/>
              <a:t>Additional tips for following up:</a:t>
            </a:r>
          </a:p>
          <a:p>
            <a:pPr marL="176224" indent="-176224">
              <a:buFont typeface="Arial" panose="020B0604020202020204" pitchFamily="34" charset="0"/>
              <a:buChar char="•"/>
            </a:pPr>
            <a:r>
              <a:rPr lang="en-US" dirty="0"/>
              <a:t>If open application timeline and within 2 weeks of opening, follow up after 2 weeks. </a:t>
            </a:r>
          </a:p>
          <a:p>
            <a:pPr marL="176224" indent="-176224">
              <a:buFont typeface="Arial" panose="020B0604020202020204" pitchFamily="34" charset="0"/>
              <a:buChar char="•"/>
            </a:pPr>
            <a:r>
              <a:rPr lang="en-US" dirty="0"/>
              <a:t>If there is a designated deadline, follow up 2 weeks after that. </a:t>
            </a:r>
          </a:p>
          <a:p>
            <a:pPr marL="176224" indent="-176224">
              <a:buFont typeface="Arial" panose="020B0604020202020204" pitchFamily="34" charset="0"/>
              <a:buChar char="•"/>
            </a:pPr>
            <a:r>
              <a:rPr lang="en-US" dirty="0"/>
              <a:t>If the posting has been up for more than 2 weeks, follow up immediately with interest.</a:t>
            </a:r>
          </a:p>
          <a:p>
            <a:endParaRPr lang="en-US" dirty="0"/>
          </a:p>
          <a:p>
            <a:pPr marL="174982" indent="-174982">
              <a:buFont typeface="Wingdings" panose="05000000000000000000" pitchFamily="2" charset="2"/>
              <a:buChar char="Ø"/>
            </a:pPr>
            <a:r>
              <a:rPr lang="en-US" dirty="0"/>
              <a:t>If you get stuck on a resume, a good idea to help align your experience with a prospective job or type of job, it’s a good idea to do or redo a gap analysis based on the job description – and come in for coaching.</a:t>
            </a:r>
          </a:p>
        </p:txBody>
      </p:sp>
      <p:sp>
        <p:nvSpPr>
          <p:cNvPr id="4" name="Slide Number Placeholder 3"/>
          <p:cNvSpPr>
            <a:spLocks noGrp="1"/>
          </p:cNvSpPr>
          <p:nvPr>
            <p:ph type="sldNum" sz="quarter" idx="5"/>
          </p:nvPr>
        </p:nvSpPr>
        <p:spPr/>
        <p:txBody>
          <a:bodyPr/>
          <a:lstStyle/>
          <a:p>
            <a:fld id="{182A8BAD-3F24-4847-B96D-751F9A3D28D3}" type="slidenum">
              <a:rPr lang="en-US" smtClean="0"/>
              <a:t>9</a:t>
            </a:fld>
            <a:endParaRPr lang="en-US"/>
          </a:p>
        </p:txBody>
      </p:sp>
    </p:spTree>
    <p:extLst>
      <p:ext uri="{BB962C8B-B14F-4D97-AF65-F5344CB8AC3E}">
        <p14:creationId xmlns:p14="http://schemas.microsoft.com/office/powerpoint/2010/main" val="252212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so.gse.harvard.edu/interview"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cso.gse.harvard.edu/negotiation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linkedin.com/" TargetMode="External"/><Relationship Id="rId7" Type="http://schemas.openxmlformats.org/officeDocument/2006/relationships/hyperlink" Target="https://cso.gse.harvard.edu/files/gse-ocs/files/np_tip_sheet-finding_organizations_of_interest_2.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communities.gse.harvard.edu/hgsehub/s/" TargetMode="External"/><Relationship Id="rId5" Type="http://schemas.openxmlformats.org/officeDocument/2006/relationships/hyperlink" Target="https://cso.gse.harvard.edu/cover-letters-portfolios" TargetMode="External"/><Relationship Id="rId4" Type="http://schemas.openxmlformats.org/officeDocument/2006/relationships/hyperlink" Target="https://cso.gse.harvard.edu/resumes-profiles"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Shape 23">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F42DD-B9A7-454C-AD88-9FEBBB931D72}"/>
              </a:ext>
            </a:extLst>
          </p:cNvPr>
          <p:cNvSpPr>
            <a:spLocks noGrp="1"/>
          </p:cNvSpPr>
          <p:nvPr>
            <p:ph type="ctrTitle"/>
          </p:nvPr>
        </p:nvSpPr>
        <p:spPr>
          <a:xfrm>
            <a:off x="4419136" y="1020871"/>
            <a:ext cx="6960759" cy="2849671"/>
          </a:xfrm>
        </p:spPr>
        <p:txBody>
          <a:bodyPr>
            <a:normAutofit/>
          </a:bodyPr>
          <a:lstStyle/>
          <a:p>
            <a:pPr algn="l"/>
            <a:r>
              <a:rPr lang="en-US" sz="6000" b="1" spc="-150" dirty="0">
                <a:solidFill>
                  <a:srgbClr val="FFFFFF"/>
                </a:solidFill>
                <a:latin typeface="Arial" panose="020B0604020202020204" pitchFamily="34" charset="0"/>
                <a:cs typeface="Arial" panose="020B0604020202020204" pitchFamily="34" charset="0"/>
              </a:rPr>
              <a:t>Optimizing Your NP Job Search: </a:t>
            </a:r>
            <a:br>
              <a:rPr lang="en-US" sz="6000" b="1" spc="-150" dirty="0">
                <a:solidFill>
                  <a:srgbClr val="FFFFFF"/>
                </a:solidFill>
                <a:latin typeface="Arial" panose="020B0604020202020204" pitchFamily="34" charset="0"/>
                <a:cs typeface="Arial" panose="020B0604020202020204" pitchFamily="34" charset="0"/>
              </a:rPr>
            </a:br>
            <a:r>
              <a:rPr lang="en-US" sz="6000" b="1" spc="-150" dirty="0">
                <a:solidFill>
                  <a:srgbClr val="FFFFFF"/>
                </a:solidFill>
                <a:latin typeface="Arial" panose="020B0604020202020204" pitchFamily="34" charset="0"/>
                <a:cs typeface="Arial" panose="020B0604020202020204" pitchFamily="34" charset="0"/>
              </a:rPr>
              <a:t>Application phase</a:t>
            </a:r>
            <a:endParaRPr lang="en-US" sz="6000" dirty="0">
              <a:solidFill>
                <a:srgbClr val="FFFFFF"/>
              </a:solidFill>
            </a:endParaRPr>
          </a:p>
        </p:txBody>
      </p:sp>
      <p:sp>
        <p:nvSpPr>
          <p:cNvPr id="3" name="Subtitle 2">
            <a:extLst>
              <a:ext uri="{FF2B5EF4-FFF2-40B4-BE49-F238E27FC236}">
                <a16:creationId xmlns:a16="http://schemas.microsoft.com/office/drawing/2014/main" id="{C221D373-1594-4DCF-B23C-D4AE91ECA04B}"/>
              </a:ext>
            </a:extLst>
          </p:cNvPr>
          <p:cNvSpPr>
            <a:spLocks noGrp="1"/>
          </p:cNvSpPr>
          <p:nvPr>
            <p:ph type="subTitle" idx="1"/>
          </p:nvPr>
        </p:nvSpPr>
        <p:spPr>
          <a:xfrm>
            <a:off x="4548104" y="4503954"/>
            <a:ext cx="7643896" cy="1713965"/>
          </a:xfrm>
        </p:spPr>
        <p:txBody>
          <a:bodyPr>
            <a:normAutofit fontScale="92500" lnSpcReduction="20000"/>
          </a:bodyPr>
          <a:lstStyle/>
          <a:p>
            <a:pPr algn="l">
              <a:lnSpc>
                <a:spcPct val="90000"/>
              </a:lnSpc>
            </a:pPr>
            <a:r>
              <a:rPr lang="en-US" sz="2200" dirty="0">
                <a:solidFill>
                  <a:schemeClr val="tx1">
                    <a:alpha val="70000"/>
                  </a:schemeClr>
                </a:solidFill>
              </a:rPr>
              <a:t>Rachel Gakenheimer</a:t>
            </a:r>
          </a:p>
          <a:p>
            <a:pPr algn="l">
              <a:lnSpc>
                <a:spcPct val="90000"/>
              </a:lnSpc>
            </a:pPr>
            <a:r>
              <a:rPr lang="en-US" sz="2200" dirty="0">
                <a:solidFill>
                  <a:schemeClr val="tx1">
                    <a:alpha val="70000"/>
                  </a:schemeClr>
                </a:solidFill>
              </a:rPr>
              <a:t>Associate Director, Nonprofit and Government Pathways</a:t>
            </a:r>
          </a:p>
          <a:p>
            <a:pPr algn="l">
              <a:lnSpc>
                <a:spcPct val="90000"/>
              </a:lnSpc>
            </a:pPr>
            <a:r>
              <a:rPr lang="en-US" sz="2200" dirty="0">
                <a:solidFill>
                  <a:schemeClr val="tx1">
                    <a:alpha val="70000"/>
                  </a:schemeClr>
                </a:solidFill>
              </a:rPr>
              <a:t>HGSE Career Services Office </a:t>
            </a:r>
          </a:p>
          <a:p>
            <a:pPr algn="l">
              <a:lnSpc>
                <a:spcPct val="90000"/>
              </a:lnSpc>
            </a:pPr>
            <a:endParaRPr lang="en-US" sz="2200" dirty="0">
              <a:solidFill>
                <a:schemeClr val="tx1">
                  <a:alpha val="70000"/>
                </a:schemeClr>
              </a:solidFill>
            </a:endParaRPr>
          </a:p>
          <a:p>
            <a:pPr algn="l">
              <a:lnSpc>
                <a:spcPct val="90000"/>
              </a:lnSpc>
            </a:pPr>
            <a:r>
              <a:rPr lang="en-US" sz="2200" dirty="0">
                <a:solidFill>
                  <a:schemeClr val="tx1">
                    <a:alpha val="70000"/>
                  </a:schemeClr>
                </a:solidFill>
              </a:rPr>
              <a:t>January 2020</a:t>
            </a:r>
          </a:p>
          <a:p>
            <a:pPr algn="l">
              <a:lnSpc>
                <a:spcPct val="90000"/>
              </a:lnSpc>
            </a:pPr>
            <a:endParaRPr lang="en-US" sz="700" dirty="0">
              <a:solidFill>
                <a:srgbClr val="FFFFFF">
                  <a:alpha val="70000"/>
                </a:srgbClr>
              </a:solidFill>
            </a:endParaRPr>
          </a:p>
        </p:txBody>
      </p:sp>
      <p:sp>
        <p:nvSpPr>
          <p:cNvPr id="26" name="Isosceles Triangle 25">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6694522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2EBBBE5-7110-4FE2-AC6B-4C2AA7260216}"/>
              </a:ext>
            </a:extLst>
          </p:cNvPr>
          <p:cNvSpPr>
            <a:spLocks noGrp="1"/>
          </p:cNvSpPr>
          <p:nvPr>
            <p:ph type="title"/>
          </p:nvPr>
        </p:nvSpPr>
        <p:spPr>
          <a:xfrm>
            <a:off x="643467" y="816638"/>
            <a:ext cx="3367359" cy="5224724"/>
          </a:xfrm>
        </p:spPr>
        <p:txBody>
          <a:bodyPr anchor="ctr">
            <a:normAutofit/>
          </a:bodyPr>
          <a:lstStyle/>
          <a:p>
            <a:r>
              <a:rPr lang="en-US" b="1" dirty="0">
                <a:ea typeface="ＭＳ Ｐゴシック" pitchFamily="34" charset="-128"/>
              </a:rPr>
              <a:t>Next Up</a:t>
            </a:r>
            <a:endParaRPr lang="en-US" dirty="0"/>
          </a:p>
        </p:txBody>
      </p:sp>
      <p:sp>
        <p:nvSpPr>
          <p:cNvPr id="3" name="Content Placeholder 2">
            <a:extLst>
              <a:ext uri="{FF2B5EF4-FFF2-40B4-BE49-F238E27FC236}">
                <a16:creationId xmlns:a16="http://schemas.microsoft.com/office/drawing/2014/main" id="{8924FC66-26AF-4BA2-ADA5-9C78D9423591}"/>
              </a:ext>
            </a:extLst>
          </p:cNvPr>
          <p:cNvSpPr>
            <a:spLocks noGrp="1"/>
          </p:cNvSpPr>
          <p:nvPr>
            <p:ph idx="1"/>
          </p:nvPr>
        </p:nvSpPr>
        <p:spPr>
          <a:xfrm>
            <a:off x="4654295" y="816638"/>
            <a:ext cx="4619706" cy="5224724"/>
          </a:xfrm>
        </p:spPr>
        <p:txBody>
          <a:bodyPr anchor="ctr">
            <a:normAutofit/>
          </a:bodyPr>
          <a:lstStyle/>
          <a:p>
            <a:r>
              <a:rPr lang="en-US" sz="2400" dirty="0"/>
              <a:t>Interview prep</a:t>
            </a:r>
          </a:p>
          <a:p>
            <a:r>
              <a:rPr lang="en-US" sz="2400" dirty="0"/>
              <a:t>Salary negotiation</a:t>
            </a:r>
          </a:p>
          <a:p>
            <a:endParaRPr lang="en-US" sz="2400" dirty="0"/>
          </a:p>
          <a:p>
            <a:pPr marL="0" indent="0" eaLnBrk="0" fontAlgn="base" hangingPunct="0">
              <a:spcBef>
                <a:spcPct val="20000"/>
              </a:spcBef>
              <a:spcAft>
                <a:spcPct val="0"/>
              </a:spcAft>
              <a:buNone/>
            </a:pPr>
            <a:r>
              <a:rPr lang="en-US" sz="2400" dirty="0">
                <a:ea typeface="ＭＳ Ｐゴシック" pitchFamily="34" charset="-128"/>
              </a:rPr>
              <a:t>Step-ahead Resources:</a:t>
            </a:r>
          </a:p>
          <a:p>
            <a:pPr eaLnBrk="0" fontAlgn="base" hangingPunct="0">
              <a:spcBef>
                <a:spcPct val="20000"/>
              </a:spcBef>
              <a:spcAft>
                <a:spcPct val="0"/>
              </a:spcAft>
              <a:buFont typeface="Arial" charset="0"/>
            </a:pPr>
            <a:r>
              <a:rPr lang="en-US" sz="2400" dirty="0">
                <a:ea typeface="ＭＳ Ｐゴシック" pitchFamily="34" charset="-128"/>
                <a:hlinkClick r:id="rId3"/>
              </a:rPr>
              <a:t>https://cso.gse.harvard.edu/interview</a:t>
            </a:r>
            <a:r>
              <a:rPr lang="en-US" sz="2400" dirty="0">
                <a:ea typeface="ＭＳ Ｐゴシック" pitchFamily="34" charset="-128"/>
              </a:rPr>
              <a:t> </a:t>
            </a:r>
          </a:p>
          <a:p>
            <a:pPr eaLnBrk="0" fontAlgn="base" hangingPunct="0">
              <a:spcBef>
                <a:spcPct val="20000"/>
              </a:spcBef>
              <a:spcAft>
                <a:spcPct val="0"/>
              </a:spcAft>
              <a:buFont typeface="Arial" charset="0"/>
            </a:pPr>
            <a:r>
              <a:rPr lang="en-US" sz="2400" dirty="0">
                <a:ea typeface="ＭＳ Ｐゴシック" pitchFamily="34" charset="-128"/>
                <a:hlinkClick r:id="rId4"/>
              </a:rPr>
              <a:t>https://cso.gse.harvard.edu/negotiations</a:t>
            </a:r>
            <a:endParaRPr lang="en-US" sz="2400" dirty="0">
              <a:ea typeface="ＭＳ Ｐゴシック" pitchFamily="34" charset="-128"/>
            </a:endParaRPr>
          </a:p>
        </p:txBody>
      </p:sp>
    </p:spTree>
    <p:extLst>
      <p:ext uri="{BB962C8B-B14F-4D97-AF65-F5344CB8AC3E}">
        <p14:creationId xmlns:p14="http://schemas.microsoft.com/office/powerpoint/2010/main" val="1613476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F5482-0AD3-46CE-B6FA-BF97FF5D9731}"/>
              </a:ext>
            </a:extLst>
          </p:cNvPr>
          <p:cNvSpPr>
            <a:spLocks noGrp="1"/>
          </p:cNvSpPr>
          <p:nvPr>
            <p:ph type="title"/>
          </p:nvPr>
        </p:nvSpPr>
        <p:spPr/>
        <p:txBody>
          <a:bodyPr/>
          <a:lstStyle/>
          <a:p>
            <a:r>
              <a:rPr lang="en-US" dirty="0"/>
              <a:t>Resource Links</a:t>
            </a:r>
          </a:p>
        </p:txBody>
      </p:sp>
      <p:sp>
        <p:nvSpPr>
          <p:cNvPr id="3" name="Content Placeholder 2">
            <a:extLst>
              <a:ext uri="{FF2B5EF4-FFF2-40B4-BE49-F238E27FC236}">
                <a16:creationId xmlns:a16="http://schemas.microsoft.com/office/drawing/2014/main" id="{6132DC37-1A9E-4F68-9E22-B45ADF38C7E0}"/>
              </a:ext>
            </a:extLst>
          </p:cNvPr>
          <p:cNvSpPr>
            <a:spLocks noGrp="1"/>
          </p:cNvSpPr>
          <p:nvPr>
            <p:ph idx="1"/>
          </p:nvPr>
        </p:nvSpPr>
        <p:spPr>
          <a:xfrm>
            <a:off x="677334" y="1564641"/>
            <a:ext cx="8596668" cy="4476722"/>
          </a:xfrm>
        </p:spPr>
        <p:txBody>
          <a:bodyPr>
            <a:normAutofit/>
          </a:bodyPr>
          <a:lstStyle/>
          <a:p>
            <a:r>
              <a:rPr lang="en-US" sz="2000" b="1" dirty="0" err="1"/>
              <a:t>Guidestar</a:t>
            </a:r>
            <a:r>
              <a:rPr lang="en-US" sz="2000" dirty="0"/>
              <a:t> (now merged with Foundation Center to form Candid.org): Hollis </a:t>
            </a:r>
            <a:r>
              <a:rPr lang="en-US" sz="2000" dirty="0">
                <a:sym typeface="Wingdings" panose="05000000000000000000" pitchFamily="2" charset="2"/>
              </a:rPr>
              <a:t> </a:t>
            </a:r>
            <a:r>
              <a:rPr lang="en-US" sz="2000" dirty="0" err="1">
                <a:sym typeface="Wingdings" panose="05000000000000000000" pitchFamily="2" charset="2"/>
              </a:rPr>
              <a:t>Guidestar</a:t>
            </a:r>
            <a:r>
              <a:rPr lang="en-US" sz="2000" dirty="0">
                <a:sym typeface="Wingdings" panose="05000000000000000000" pitchFamily="2" charset="2"/>
              </a:rPr>
              <a:t>  View online</a:t>
            </a:r>
          </a:p>
          <a:p>
            <a:r>
              <a:rPr lang="en-US" sz="2000" b="1" dirty="0">
                <a:sym typeface="Wingdings" panose="05000000000000000000" pitchFamily="2" charset="2"/>
              </a:rPr>
              <a:t>LinkedIn HGSE Alumni page</a:t>
            </a:r>
            <a:r>
              <a:rPr lang="en-US" sz="2000" dirty="0">
                <a:sym typeface="Wingdings" panose="05000000000000000000" pitchFamily="2" charset="2"/>
              </a:rPr>
              <a:t>: </a:t>
            </a:r>
            <a:r>
              <a:rPr lang="en-US" sz="2000" dirty="0">
                <a:sym typeface="Wingdings" panose="05000000000000000000" pitchFamily="2" charset="2"/>
                <a:hlinkClick r:id="rId3"/>
              </a:rPr>
              <a:t>www.linkedIn.com</a:t>
            </a:r>
            <a:r>
              <a:rPr lang="en-US" sz="2000" dirty="0">
                <a:sym typeface="Wingdings" panose="05000000000000000000" pitchFamily="2" charset="2"/>
              </a:rPr>
              <a:t>  Search for: </a:t>
            </a:r>
            <a:r>
              <a:rPr lang="en-US" sz="2000" i="1" dirty="0">
                <a:sym typeface="Wingdings" panose="05000000000000000000" pitchFamily="2" charset="2"/>
              </a:rPr>
              <a:t>Harvard University Graduate School of Education </a:t>
            </a:r>
            <a:r>
              <a:rPr lang="en-US" sz="2000" dirty="0">
                <a:sym typeface="Wingdings" panose="05000000000000000000" pitchFamily="2" charset="2"/>
              </a:rPr>
              <a:t> Click on </a:t>
            </a:r>
            <a:r>
              <a:rPr lang="en-US" sz="2000" i="1" dirty="0">
                <a:sym typeface="Wingdings" panose="05000000000000000000" pitchFamily="2" charset="2"/>
              </a:rPr>
              <a:t>Alumni </a:t>
            </a:r>
            <a:r>
              <a:rPr lang="en-US" sz="2000" dirty="0">
                <a:sym typeface="Wingdings" panose="05000000000000000000" pitchFamily="2" charset="2"/>
              </a:rPr>
              <a:t>button</a:t>
            </a:r>
          </a:p>
          <a:p>
            <a:r>
              <a:rPr lang="en-US" sz="2000" b="1" dirty="0"/>
              <a:t>Application Trackers</a:t>
            </a:r>
            <a:r>
              <a:rPr lang="en-US" sz="2000" dirty="0"/>
              <a:t>: cso.gse.harvard.edu </a:t>
            </a:r>
            <a:r>
              <a:rPr lang="en-US" sz="2000" dirty="0">
                <a:sym typeface="Wingdings" panose="05000000000000000000" pitchFamily="2" charset="2"/>
              </a:rPr>
              <a:t> </a:t>
            </a:r>
            <a:r>
              <a:rPr lang="en-US" sz="2000" i="1" dirty="0"/>
              <a:t>Engage with Employers</a:t>
            </a:r>
            <a:r>
              <a:rPr lang="en-US" sz="2000" dirty="0"/>
              <a:t> </a:t>
            </a:r>
            <a:r>
              <a:rPr lang="en-US" sz="2000" dirty="0">
                <a:sym typeface="Wingdings" panose="05000000000000000000" pitchFamily="2" charset="2"/>
              </a:rPr>
              <a:t> S</a:t>
            </a:r>
            <a:r>
              <a:rPr lang="en-US" sz="2000" dirty="0"/>
              <a:t>elect nonprofit pathway </a:t>
            </a:r>
            <a:r>
              <a:rPr lang="en-US" sz="2000" dirty="0">
                <a:sym typeface="Wingdings" panose="05000000000000000000" pitchFamily="2" charset="2"/>
              </a:rPr>
              <a:t> </a:t>
            </a:r>
            <a:r>
              <a:rPr lang="en-US" sz="2000" i="1" dirty="0"/>
              <a:t>Resources</a:t>
            </a:r>
            <a:r>
              <a:rPr lang="en-US" sz="2000" dirty="0"/>
              <a:t> </a:t>
            </a:r>
          </a:p>
          <a:p>
            <a:r>
              <a:rPr lang="en-US" sz="2000" b="1" dirty="0"/>
              <a:t>Resumes and profiles</a:t>
            </a:r>
            <a:r>
              <a:rPr lang="en-US" sz="2000" dirty="0"/>
              <a:t>: </a:t>
            </a:r>
            <a:r>
              <a:rPr lang="en-US" sz="2000" dirty="0">
                <a:hlinkClick r:id="rId4"/>
              </a:rPr>
              <a:t>https://cso.gse.harvard.edu/resumes-profiles</a:t>
            </a:r>
            <a:endParaRPr lang="en-US" sz="2000" dirty="0"/>
          </a:p>
          <a:p>
            <a:r>
              <a:rPr lang="en-US" sz="2000" b="1" dirty="0"/>
              <a:t>Cover Letters: </a:t>
            </a:r>
            <a:r>
              <a:rPr lang="en-US" sz="2000" dirty="0">
                <a:hlinkClick r:id="rId5"/>
              </a:rPr>
              <a:t>https://cso.gse.harvard.edu/cover-letters-portfolios</a:t>
            </a:r>
            <a:endParaRPr lang="en-US" sz="2000" dirty="0"/>
          </a:p>
          <a:p>
            <a:r>
              <a:rPr lang="en-US" sz="2000" b="1" dirty="0"/>
              <a:t>Events on Hub: </a:t>
            </a:r>
            <a:r>
              <a:rPr lang="en-US" sz="2000" dirty="0">
                <a:hlinkClick r:id="rId6"/>
              </a:rPr>
              <a:t>https://communities.gse.harvard.edu/hgsehub/s/</a:t>
            </a:r>
            <a:r>
              <a:rPr lang="en-US" sz="2000" dirty="0"/>
              <a:t> </a:t>
            </a:r>
          </a:p>
          <a:p>
            <a:r>
              <a:rPr lang="en-US" sz="2000" b="1" dirty="0"/>
              <a:t>Tips on using </a:t>
            </a:r>
            <a:r>
              <a:rPr lang="en-US" sz="2000" dirty="0" err="1">
                <a:hlinkClick r:id="rId7"/>
              </a:rPr>
              <a:t>Guidestar</a:t>
            </a:r>
            <a:r>
              <a:rPr lang="en-US" sz="2000" dirty="0">
                <a:hlinkClick r:id="rId7"/>
              </a:rPr>
              <a:t> and LinkedIn</a:t>
            </a:r>
            <a:endParaRPr lang="en-US" sz="2000" dirty="0"/>
          </a:p>
        </p:txBody>
      </p:sp>
    </p:spTree>
    <p:extLst>
      <p:ext uri="{BB962C8B-B14F-4D97-AF65-F5344CB8AC3E}">
        <p14:creationId xmlns:p14="http://schemas.microsoft.com/office/powerpoint/2010/main" val="302225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45" name="Group 7">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9" name="Straight Connector 8">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1"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46" name="Rectangle 19">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 name="Straight Connector 21">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Isosceles Triangle 29">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Isosceles Triangle 33">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Shape 35">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FBFFA5-46D6-4FC2-9C76-4DFCE582FC17}"/>
              </a:ext>
            </a:extLst>
          </p:cNvPr>
          <p:cNvSpPr>
            <a:spLocks noGrp="1"/>
          </p:cNvSpPr>
          <p:nvPr>
            <p:ph type="title"/>
          </p:nvPr>
        </p:nvSpPr>
        <p:spPr>
          <a:xfrm>
            <a:off x="4419136" y="1020871"/>
            <a:ext cx="6960759" cy="2849671"/>
          </a:xfrm>
        </p:spPr>
        <p:txBody>
          <a:bodyPr vert="horz" lIns="91440" tIns="45720" rIns="91440" bIns="45720" rtlCol="0" anchor="b">
            <a:normAutofit/>
          </a:bodyPr>
          <a:lstStyle/>
          <a:p>
            <a:r>
              <a:rPr lang="en-US" sz="6000" b="1" dirty="0">
                <a:solidFill>
                  <a:srgbClr val="FFFFFF"/>
                </a:solidFill>
              </a:rPr>
              <a:t>Any questions?</a:t>
            </a:r>
            <a:br>
              <a:rPr lang="en-US" sz="6000" b="1" dirty="0">
                <a:solidFill>
                  <a:srgbClr val="FFFFFF"/>
                </a:solidFill>
              </a:rPr>
            </a:br>
            <a:endParaRPr lang="en-US" sz="6000" dirty="0">
              <a:solidFill>
                <a:srgbClr val="FFFFFF"/>
              </a:solidFill>
            </a:endParaRPr>
          </a:p>
        </p:txBody>
      </p:sp>
      <p:sp>
        <p:nvSpPr>
          <p:cNvPr id="3" name="Content Placeholder 2">
            <a:extLst>
              <a:ext uri="{FF2B5EF4-FFF2-40B4-BE49-F238E27FC236}">
                <a16:creationId xmlns:a16="http://schemas.microsoft.com/office/drawing/2014/main" id="{4BCB554E-DD49-4B76-A23D-BD221BF420DD}"/>
              </a:ext>
            </a:extLst>
          </p:cNvPr>
          <p:cNvSpPr>
            <a:spLocks noGrp="1"/>
          </p:cNvSpPr>
          <p:nvPr>
            <p:ph idx="1"/>
          </p:nvPr>
        </p:nvSpPr>
        <p:spPr>
          <a:xfrm>
            <a:off x="4548104" y="3962088"/>
            <a:ext cx="6112077" cy="1186108"/>
          </a:xfrm>
        </p:spPr>
        <p:txBody>
          <a:bodyPr vert="horz" lIns="91440" tIns="45720" rIns="91440" bIns="45720" rtlCol="0" anchor="t">
            <a:normAutofit/>
          </a:bodyPr>
          <a:lstStyle/>
          <a:p>
            <a:pPr marL="0" indent="0">
              <a:buNone/>
            </a:pPr>
            <a:r>
              <a:rPr lang="en-US" sz="2400" b="1" dirty="0">
                <a:solidFill>
                  <a:schemeClr val="tx1">
                    <a:alpha val="70000"/>
                  </a:schemeClr>
                </a:solidFill>
              </a:rPr>
              <a:t>Feel free to email me on Hub anytime!</a:t>
            </a:r>
            <a:endParaRPr lang="en-US" sz="2400" dirty="0">
              <a:solidFill>
                <a:schemeClr val="tx1">
                  <a:alpha val="70000"/>
                </a:schemeClr>
              </a:solidFill>
            </a:endParaRPr>
          </a:p>
        </p:txBody>
      </p:sp>
      <p:sp>
        <p:nvSpPr>
          <p:cNvPr id="38" name="Isosceles Triangle 37">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09384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95949-96B6-4E66-9083-A685CE53C623}"/>
              </a:ext>
            </a:extLst>
          </p:cNvPr>
          <p:cNvSpPr>
            <a:spLocks noGrp="1"/>
          </p:cNvSpPr>
          <p:nvPr>
            <p:ph type="title"/>
          </p:nvPr>
        </p:nvSpPr>
        <p:spPr/>
        <p:txBody>
          <a:bodyPr/>
          <a:lstStyle/>
          <a:p>
            <a:r>
              <a:rPr lang="en-US" dirty="0"/>
              <a:t>Two Phases</a:t>
            </a:r>
          </a:p>
        </p:txBody>
      </p:sp>
      <p:sp>
        <p:nvSpPr>
          <p:cNvPr id="3" name="Content Placeholder 2">
            <a:extLst>
              <a:ext uri="{FF2B5EF4-FFF2-40B4-BE49-F238E27FC236}">
                <a16:creationId xmlns:a16="http://schemas.microsoft.com/office/drawing/2014/main" id="{6119C7F2-035B-4337-8E4A-E0D88E81F7E4}"/>
              </a:ext>
            </a:extLst>
          </p:cNvPr>
          <p:cNvSpPr>
            <a:spLocks noGrp="1"/>
          </p:cNvSpPr>
          <p:nvPr>
            <p:ph idx="1"/>
          </p:nvPr>
        </p:nvSpPr>
        <p:spPr>
          <a:xfrm>
            <a:off x="1327574" y="1469709"/>
            <a:ext cx="4768426" cy="4494211"/>
          </a:xfrm>
        </p:spPr>
        <p:txBody>
          <a:bodyPr>
            <a:noAutofit/>
          </a:bodyPr>
          <a:lstStyle/>
          <a:p>
            <a:pPr marL="0" indent="0">
              <a:buNone/>
            </a:pPr>
            <a:r>
              <a:rPr lang="en-US" sz="2400" b="1" dirty="0"/>
              <a:t>Phase 1: Preparation </a:t>
            </a:r>
          </a:p>
          <a:p>
            <a:r>
              <a:rPr lang="en-US" sz="2400" dirty="0"/>
              <a:t>Info interviews</a:t>
            </a:r>
          </a:p>
          <a:p>
            <a:r>
              <a:rPr lang="en-US" sz="2400" dirty="0"/>
              <a:t>Target List</a:t>
            </a:r>
          </a:p>
          <a:p>
            <a:r>
              <a:rPr lang="en-US" sz="2400" dirty="0"/>
              <a:t>Job search agents</a:t>
            </a:r>
          </a:p>
          <a:p>
            <a:endParaRPr lang="en-US" sz="2400" dirty="0"/>
          </a:p>
          <a:p>
            <a:pPr marL="0" indent="0">
              <a:buNone/>
            </a:pPr>
            <a:r>
              <a:rPr lang="en-US" sz="2400" b="1" dirty="0"/>
              <a:t>Phase 2: Applications</a:t>
            </a:r>
          </a:p>
          <a:p>
            <a:r>
              <a:rPr lang="en-US" sz="2400" dirty="0"/>
              <a:t>Customize</a:t>
            </a:r>
          </a:p>
          <a:p>
            <a:r>
              <a:rPr lang="en-US" sz="2400" dirty="0"/>
              <a:t>Apply</a:t>
            </a:r>
          </a:p>
          <a:p>
            <a:r>
              <a:rPr lang="en-US" sz="2400" dirty="0"/>
              <a:t>Follow up</a:t>
            </a:r>
          </a:p>
        </p:txBody>
      </p:sp>
    </p:spTree>
    <p:extLst>
      <p:ext uri="{BB962C8B-B14F-4D97-AF65-F5344CB8AC3E}">
        <p14:creationId xmlns:p14="http://schemas.microsoft.com/office/powerpoint/2010/main" val="2196379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60A0E-DD3B-451E-A961-99BB5A055544}"/>
              </a:ext>
            </a:extLst>
          </p:cNvPr>
          <p:cNvSpPr>
            <a:spLocks noGrp="1"/>
          </p:cNvSpPr>
          <p:nvPr>
            <p:ph type="title"/>
          </p:nvPr>
        </p:nvSpPr>
        <p:spPr/>
        <p:txBody>
          <a:bodyPr/>
          <a:lstStyle/>
          <a:p>
            <a:r>
              <a:rPr lang="en-US" dirty="0"/>
              <a:t>Definition Reminder</a:t>
            </a:r>
          </a:p>
        </p:txBody>
      </p:sp>
      <p:sp>
        <p:nvSpPr>
          <p:cNvPr id="3" name="Content Placeholder 2">
            <a:extLst>
              <a:ext uri="{FF2B5EF4-FFF2-40B4-BE49-F238E27FC236}">
                <a16:creationId xmlns:a16="http://schemas.microsoft.com/office/drawing/2014/main" id="{18FF5636-A9A8-495F-BF41-2BC1FD5CCAB4}"/>
              </a:ext>
            </a:extLst>
          </p:cNvPr>
          <p:cNvSpPr>
            <a:spLocks noGrp="1"/>
          </p:cNvSpPr>
          <p:nvPr>
            <p:ph idx="1"/>
          </p:nvPr>
        </p:nvSpPr>
        <p:spPr>
          <a:xfrm>
            <a:off x="677334" y="1408957"/>
            <a:ext cx="8596668" cy="521444"/>
          </a:xfrm>
        </p:spPr>
        <p:txBody>
          <a:bodyPr/>
          <a:lstStyle/>
          <a:p>
            <a:r>
              <a:rPr lang="en-US" sz="2400" b="1" dirty="0"/>
              <a:t>NP = Direct-service organizations</a:t>
            </a:r>
          </a:p>
          <a:p>
            <a:pPr marL="0" indent="0">
              <a:buNone/>
            </a:pPr>
            <a:endParaRPr lang="en-US" dirty="0"/>
          </a:p>
        </p:txBody>
      </p:sp>
      <p:pic>
        <p:nvPicPr>
          <p:cNvPr id="4" name="Picture 3">
            <a:extLst>
              <a:ext uri="{FF2B5EF4-FFF2-40B4-BE49-F238E27FC236}">
                <a16:creationId xmlns:a16="http://schemas.microsoft.com/office/drawing/2014/main" id="{55579462-5A85-4C1C-A7AD-DE62DFDA41A7}"/>
              </a:ext>
            </a:extLst>
          </p:cNvPr>
          <p:cNvPicPr>
            <a:picLocks noChangeAspect="1"/>
          </p:cNvPicPr>
          <p:nvPr/>
        </p:nvPicPr>
        <p:blipFill>
          <a:blip r:embed="rId3"/>
          <a:stretch>
            <a:fillRect/>
          </a:stretch>
        </p:blipFill>
        <p:spPr>
          <a:xfrm>
            <a:off x="5470946" y="4114498"/>
            <a:ext cx="3293035" cy="723900"/>
          </a:xfrm>
          <a:prstGeom prst="rect">
            <a:avLst/>
          </a:prstGeom>
          <a:ln>
            <a:noFill/>
          </a:ln>
          <a:effectLst>
            <a:outerShdw blurRad="292100" dist="139700" dir="2700000" algn="tl" rotWithShape="0">
              <a:srgbClr val="333333">
                <a:alpha val="65000"/>
              </a:srgbClr>
            </a:outerShdw>
          </a:effectLst>
        </p:spPr>
      </p:pic>
      <p:pic>
        <p:nvPicPr>
          <p:cNvPr id="5" name="Picture 4" descr="A picture containing photo, fruit, food&#10;&#10;Description automatically generated">
            <a:extLst>
              <a:ext uri="{FF2B5EF4-FFF2-40B4-BE49-F238E27FC236}">
                <a16:creationId xmlns:a16="http://schemas.microsoft.com/office/drawing/2014/main" id="{D82F9DF9-97C0-4CA6-B454-C700FA4932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48116" y="1433949"/>
            <a:ext cx="2138694" cy="2138694"/>
          </a:xfrm>
          <a:prstGeom prst="rect">
            <a:avLst/>
          </a:prstGeom>
          <a:ln>
            <a:noFill/>
          </a:ln>
          <a:effectLst>
            <a:outerShdw blurRad="292100" dist="139700" dir="2700000" algn="tl" rotWithShape="0">
              <a:srgbClr val="333333">
                <a:alpha val="65000"/>
              </a:srgbClr>
            </a:outerShdw>
          </a:effectLst>
        </p:spPr>
      </p:pic>
      <p:pic>
        <p:nvPicPr>
          <p:cNvPr id="6" name="Picture 5" descr="A picture containing drawing&#10;&#10;Description automatically generated">
            <a:extLst>
              <a:ext uri="{FF2B5EF4-FFF2-40B4-BE49-F238E27FC236}">
                <a16:creationId xmlns:a16="http://schemas.microsoft.com/office/drawing/2014/main" id="{F3064C61-00C6-47F6-AECD-E8BC0733276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27746" y="2236677"/>
            <a:ext cx="2743200" cy="1304925"/>
          </a:xfrm>
          <a:prstGeom prst="rect">
            <a:avLst/>
          </a:prstGeom>
          <a:ln>
            <a:noFill/>
          </a:ln>
          <a:effectLst>
            <a:outerShdw blurRad="292100" dist="139700" dir="2700000" algn="tl" rotWithShape="0">
              <a:srgbClr val="333333">
                <a:alpha val="65000"/>
              </a:srgbClr>
            </a:outerShdw>
          </a:effectLst>
        </p:spPr>
      </p:pic>
      <p:pic>
        <p:nvPicPr>
          <p:cNvPr id="7" name="Picture 6" descr="A close up of a logo&#10;&#10;Description automatically generated">
            <a:extLst>
              <a:ext uri="{FF2B5EF4-FFF2-40B4-BE49-F238E27FC236}">
                <a16:creationId xmlns:a16="http://schemas.microsoft.com/office/drawing/2014/main" id="{2FEBBE6B-985C-420E-BE72-A427A312321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83870" y="4331191"/>
            <a:ext cx="3691798" cy="101441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19147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07FDD7-EB93-44DF-B816-84607FA189E5}"/>
              </a:ext>
            </a:extLst>
          </p:cNvPr>
          <p:cNvSpPr>
            <a:spLocks noGrp="1"/>
          </p:cNvSpPr>
          <p:nvPr>
            <p:ph type="title"/>
          </p:nvPr>
        </p:nvSpPr>
        <p:spPr>
          <a:xfrm>
            <a:off x="337031" y="1318193"/>
            <a:ext cx="3547581" cy="4093028"/>
          </a:xfrm>
        </p:spPr>
        <p:txBody>
          <a:bodyPr anchor="ctr">
            <a:normAutofit/>
          </a:bodyPr>
          <a:lstStyle/>
          <a:p>
            <a:r>
              <a:rPr lang="en-US" sz="4100" b="1" dirty="0"/>
              <a:t>HGSE Recruitment Opportunities</a:t>
            </a:r>
            <a:endParaRPr lang="en-US" sz="4100" dirty="0"/>
          </a:p>
        </p:txBody>
      </p:sp>
      <p:grpSp>
        <p:nvGrpSpPr>
          <p:cNvPr id="23" name="Group 22">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24" name="Straight Connector 23">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Content Placeholder 2">
            <a:extLst>
              <a:ext uri="{FF2B5EF4-FFF2-40B4-BE49-F238E27FC236}">
                <a16:creationId xmlns:a16="http://schemas.microsoft.com/office/drawing/2014/main" id="{C6CB3325-6037-42AC-913C-0CEF8237C15A}"/>
              </a:ext>
            </a:extLst>
          </p:cNvPr>
          <p:cNvGraphicFramePr>
            <a:graphicFrameLocks noGrp="1"/>
          </p:cNvGraphicFramePr>
          <p:nvPr>
            <p:ph idx="1"/>
            <p:extLst>
              <p:ext uri="{D42A27DB-BD31-4B8C-83A1-F6EECF244321}">
                <p14:modId xmlns:p14="http://schemas.microsoft.com/office/powerpoint/2010/main" val="1830789915"/>
              </p:ext>
            </p:extLst>
          </p:nvPr>
        </p:nvGraphicFramePr>
        <p:xfrm>
          <a:off x="4916553" y="690880"/>
          <a:ext cx="6628804" cy="55270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6629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1DD87-3197-48F1-A676-CE5D2763F2A5}"/>
              </a:ext>
            </a:extLst>
          </p:cNvPr>
          <p:cNvSpPr>
            <a:spLocks noGrp="1"/>
          </p:cNvSpPr>
          <p:nvPr>
            <p:ph type="title"/>
          </p:nvPr>
        </p:nvSpPr>
        <p:spPr/>
        <p:txBody>
          <a:bodyPr/>
          <a:lstStyle/>
          <a:p>
            <a:r>
              <a:rPr lang="en-US" dirty="0"/>
              <a:t>Quick Tips and Strategies</a:t>
            </a:r>
          </a:p>
        </p:txBody>
      </p:sp>
      <p:sp>
        <p:nvSpPr>
          <p:cNvPr id="3" name="Content Placeholder 2">
            <a:extLst>
              <a:ext uri="{FF2B5EF4-FFF2-40B4-BE49-F238E27FC236}">
                <a16:creationId xmlns:a16="http://schemas.microsoft.com/office/drawing/2014/main" id="{1E80538A-1BAF-4737-895A-E269213D1BE0}"/>
              </a:ext>
            </a:extLst>
          </p:cNvPr>
          <p:cNvSpPr>
            <a:spLocks noGrp="1"/>
          </p:cNvSpPr>
          <p:nvPr>
            <p:ph idx="1"/>
          </p:nvPr>
        </p:nvSpPr>
        <p:spPr>
          <a:xfrm>
            <a:off x="677334" y="1361440"/>
            <a:ext cx="9706186" cy="5323840"/>
          </a:xfrm>
        </p:spPr>
        <p:txBody>
          <a:bodyPr>
            <a:normAutofit fontScale="47500" lnSpcReduction="20000"/>
          </a:bodyPr>
          <a:lstStyle/>
          <a:p>
            <a:pPr marL="174982" indent="-174982">
              <a:buFont typeface="Arial" panose="020B0604020202020204" pitchFamily="34" charset="0"/>
              <a:buChar char="•"/>
            </a:pPr>
            <a:r>
              <a:rPr lang="en-US" sz="4200" dirty="0"/>
              <a:t>Review past participating organizations</a:t>
            </a:r>
          </a:p>
          <a:p>
            <a:pPr marL="174982" indent="-174982">
              <a:buFont typeface="Arial" panose="020B0604020202020204" pitchFamily="34" charset="0"/>
              <a:buChar char="•"/>
            </a:pPr>
            <a:r>
              <a:rPr lang="en-US" sz="4200" dirty="0"/>
              <a:t>Do your research (Review org, website, and any positions posted)</a:t>
            </a:r>
          </a:p>
          <a:p>
            <a:pPr marL="174982" indent="-174982">
              <a:buFont typeface="Arial" panose="020B0604020202020204" pitchFamily="34" charset="0"/>
              <a:buChar char="•"/>
            </a:pPr>
            <a:r>
              <a:rPr lang="en-US" sz="4200" dirty="0"/>
              <a:t>Come prepared with resume, questions, and/or pitch </a:t>
            </a:r>
          </a:p>
          <a:p>
            <a:pPr marL="174982" indent="-174982">
              <a:buFont typeface="Arial" panose="020B0604020202020204" pitchFamily="34" charset="0"/>
              <a:buChar char="•"/>
            </a:pPr>
            <a:endParaRPr lang="en-US" sz="2200" dirty="0"/>
          </a:p>
          <a:p>
            <a:pPr marL="0" indent="0">
              <a:buNone/>
            </a:pPr>
            <a:r>
              <a:rPr lang="en-US" sz="3800" b="1" u="sng" dirty="0"/>
              <a:t>Pitch tips </a:t>
            </a:r>
          </a:p>
          <a:p>
            <a:pPr marL="241550" indent="-174982">
              <a:buFont typeface="Arial" panose="020B0604020202020204" pitchFamily="34" charset="0"/>
              <a:buChar char="•"/>
            </a:pPr>
            <a:r>
              <a:rPr lang="en-US" sz="4000" dirty="0"/>
              <a:t>I love what your org does [add specifics]</a:t>
            </a:r>
          </a:p>
          <a:p>
            <a:pPr marL="241550" indent="-174982">
              <a:buFont typeface="Arial" panose="020B0604020202020204" pitchFamily="34" charset="0"/>
              <a:buChar char="•"/>
            </a:pPr>
            <a:r>
              <a:rPr lang="en-US" sz="4000" dirty="0"/>
              <a:t>I am interested in x position </a:t>
            </a:r>
          </a:p>
          <a:p>
            <a:pPr marL="241550" indent="-174982">
              <a:buFont typeface="Arial" panose="020B0604020202020204" pitchFamily="34" charset="0"/>
              <a:buChar char="•"/>
            </a:pPr>
            <a:r>
              <a:rPr lang="en-US" sz="4000" dirty="0"/>
              <a:t>I have a strong alignment with the following skills [mentioned in posting/website]</a:t>
            </a:r>
          </a:p>
          <a:p>
            <a:pPr marL="241550" indent="-174982">
              <a:buFont typeface="Arial" panose="020B0604020202020204" pitchFamily="34" charset="0"/>
              <a:buChar char="•"/>
            </a:pPr>
            <a:r>
              <a:rPr lang="en-US" sz="4000" dirty="0"/>
              <a:t>I have a question: e.g., </a:t>
            </a:r>
          </a:p>
          <a:p>
            <a:pPr marL="641600" lvl="1" indent="-174982">
              <a:buFont typeface="Arial" panose="020B0604020202020204" pitchFamily="34" charset="0"/>
              <a:buChar char="•"/>
            </a:pPr>
            <a:r>
              <a:rPr lang="en-US" sz="4000" dirty="0"/>
              <a:t>I don’t see current </a:t>
            </a:r>
            <a:r>
              <a:rPr lang="en-US" sz="4000" dirty="0" err="1"/>
              <a:t>opps</a:t>
            </a:r>
            <a:r>
              <a:rPr lang="en-US" sz="4000" dirty="0"/>
              <a:t> in this area, when/where do you typically post positions?</a:t>
            </a:r>
          </a:p>
          <a:p>
            <a:pPr marL="641600" lvl="1" indent="-174982">
              <a:buFont typeface="Arial" panose="020B0604020202020204" pitchFamily="34" charset="0"/>
              <a:buChar char="•"/>
            </a:pPr>
            <a:r>
              <a:rPr lang="en-US" sz="4000" dirty="0"/>
              <a:t>Looking at xx position now, what does your interview process look like?</a:t>
            </a:r>
          </a:p>
          <a:p>
            <a:pPr marL="641600" lvl="1" indent="-174982">
              <a:buFont typeface="Arial" panose="020B0604020202020204" pitchFamily="34" charset="0"/>
              <a:buChar char="•"/>
            </a:pPr>
            <a:r>
              <a:rPr lang="en-US" sz="4000" dirty="0"/>
              <a:t>About to go through interview: what do typical interviews look like? </a:t>
            </a:r>
          </a:p>
          <a:p>
            <a:pPr marL="641600" lvl="1" indent="-174982">
              <a:buFont typeface="Arial" panose="020B0604020202020204" pitchFamily="34" charset="0"/>
              <a:buChar char="•"/>
            </a:pPr>
            <a:r>
              <a:rPr lang="en-US" sz="4000" dirty="0"/>
              <a:t>Looking at several orgs, you are a top priority, what does your timeline look like for hiring? </a:t>
            </a:r>
          </a:p>
          <a:p>
            <a:pPr marL="641600" lvl="1" indent="-174982">
              <a:buFont typeface="Arial" panose="020B0604020202020204" pitchFamily="34" charset="0"/>
              <a:buChar char="•"/>
            </a:pPr>
            <a:r>
              <a:rPr lang="en-US" sz="4000" dirty="0"/>
              <a:t>How can I stay in touch? </a:t>
            </a:r>
          </a:p>
        </p:txBody>
      </p:sp>
    </p:spTree>
    <p:extLst>
      <p:ext uri="{BB962C8B-B14F-4D97-AF65-F5344CB8AC3E}">
        <p14:creationId xmlns:p14="http://schemas.microsoft.com/office/powerpoint/2010/main" val="3821259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C06FA6-9A05-46F1-99A8-ACA827B7F5B2}"/>
              </a:ext>
            </a:extLst>
          </p:cNvPr>
          <p:cNvSpPr>
            <a:spLocks noGrp="1"/>
          </p:cNvSpPr>
          <p:nvPr>
            <p:ph type="title"/>
          </p:nvPr>
        </p:nvSpPr>
        <p:spPr>
          <a:xfrm>
            <a:off x="422814" y="1378252"/>
            <a:ext cx="3547581" cy="4093028"/>
          </a:xfrm>
        </p:spPr>
        <p:txBody>
          <a:bodyPr anchor="ctr">
            <a:normAutofit/>
          </a:bodyPr>
          <a:lstStyle/>
          <a:p>
            <a:r>
              <a:rPr lang="en-US" sz="4400" b="1" dirty="0">
                <a:ea typeface="ＭＳ Ｐゴシック" pitchFamily="34" charset="-128"/>
              </a:rPr>
              <a:t>Navigating Recruitment Outside of HGSE</a:t>
            </a:r>
            <a:endParaRPr lang="en-US" sz="4400" dirty="0"/>
          </a:p>
        </p:txBody>
      </p:sp>
      <p:grpSp>
        <p:nvGrpSpPr>
          <p:cNvPr id="12"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3"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62513AE-D5D0-4A25-A810-1360C8B018D8}"/>
              </a:ext>
            </a:extLst>
          </p:cNvPr>
          <p:cNvGraphicFramePr>
            <a:graphicFrameLocks noGrp="1"/>
          </p:cNvGraphicFramePr>
          <p:nvPr>
            <p:ph idx="1"/>
            <p:extLst>
              <p:ext uri="{D42A27DB-BD31-4B8C-83A1-F6EECF244321}">
                <p14:modId xmlns:p14="http://schemas.microsoft.com/office/powerpoint/2010/main" val="4212995811"/>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62990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B7D94-3B71-4EC0-8D48-F3C777E8F0B5}"/>
              </a:ext>
            </a:extLst>
          </p:cNvPr>
          <p:cNvSpPr>
            <a:spLocks noGrp="1"/>
          </p:cNvSpPr>
          <p:nvPr>
            <p:ph type="title"/>
          </p:nvPr>
        </p:nvSpPr>
        <p:spPr/>
        <p:txBody>
          <a:bodyPr/>
          <a:lstStyle/>
          <a:p>
            <a:r>
              <a:rPr lang="en-US" dirty="0"/>
              <a:t>Application Procedure</a:t>
            </a:r>
          </a:p>
        </p:txBody>
      </p:sp>
      <p:graphicFrame>
        <p:nvGraphicFramePr>
          <p:cNvPr id="4" name="Content Placeholder 2">
            <a:extLst>
              <a:ext uri="{FF2B5EF4-FFF2-40B4-BE49-F238E27FC236}">
                <a16:creationId xmlns:a16="http://schemas.microsoft.com/office/drawing/2014/main" id="{931D9343-2D32-4A48-9CBD-641D8E47553F}"/>
              </a:ext>
            </a:extLst>
          </p:cNvPr>
          <p:cNvGraphicFramePr>
            <a:graphicFrameLocks/>
          </p:cNvGraphicFramePr>
          <p:nvPr>
            <p:extLst>
              <p:ext uri="{D42A27DB-BD31-4B8C-83A1-F6EECF244321}">
                <p14:modId xmlns:p14="http://schemas.microsoft.com/office/powerpoint/2010/main" val="3928075236"/>
              </p:ext>
            </p:extLst>
          </p:nvPr>
        </p:nvGraphicFramePr>
        <p:xfrm>
          <a:off x="677334" y="1666240"/>
          <a:ext cx="8596668" cy="382560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1185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8B361-BF6C-4A5F-B781-0D3F9B42681D}"/>
              </a:ext>
            </a:extLst>
          </p:cNvPr>
          <p:cNvSpPr>
            <a:spLocks noGrp="1"/>
          </p:cNvSpPr>
          <p:nvPr>
            <p:ph type="title"/>
          </p:nvPr>
        </p:nvSpPr>
        <p:spPr/>
        <p:txBody>
          <a:bodyPr/>
          <a:lstStyle/>
          <a:p>
            <a:r>
              <a:rPr lang="en-US" b="1" dirty="0"/>
              <a:t>Review of Online Application Process</a:t>
            </a:r>
            <a:br>
              <a:rPr lang="en-US" b="1" dirty="0"/>
            </a:br>
            <a:endParaRPr lang="en-US" dirty="0"/>
          </a:p>
        </p:txBody>
      </p:sp>
      <p:pic>
        <p:nvPicPr>
          <p:cNvPr id="4" name="Picture 3">
            <a:extLst>
              <a:ext uri="{FF2B5EF4-FFF2-40B4-BE49-F238E27FC236}">
                <a16:creationId xmlns:a16="http://schemas.microsoft.com/office/drawing/2014/main" id="{B6A49E77-7F6A-470A-B72E-F731778150B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5842" y="1610436"/>
            <a:ext cx="6001267" cy="463796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15556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75BBFA-B301-46A3-94D7-D5435DC4DF18}"/>
              </a:ext>
            </a:extLst>
          </p:cNvPr>
          <p:cNvSpPr>
            <a:spLocks noGrp="1"/>
          </p:cNvSpPr>
          <p:nvPr>
            <p:ph type="title"/>
          </p:nvPr>
        </p:nvSpPr>
        <p:spPr>
          <a:xfrm>
            <a:off x="652481" y="1382486"/>
            <a:ext cx="3547581" cy="4093028"/>
          </a:xfrm>
        </p:spPr>
        <p:txBody>
          <a:bodyPr anchor="ctr">
            <a:normAutofit/>
          </a:bodyPr>
          <a:lstStyle/>
          <a:p>
            <a:r>
              <a:rPr lang="en-US" sz="4400" b="1"/>
              <a:t>Customize, Apply, and Follow-up</a:t>
            </a:r>
            <a:br>
              <a:rPr lang="en-US" sz="4400" b="1"/>
            </a:br>
            <a:endParaRPr lang="en-US" sz="4400"/>
          </a:p>
        </p:txBody>
      </p:sp>
      <p:grpSp>
        <p:nvGrpSpPr>
          <p:cNvPr id="12" name="Group 11">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16">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3" name="Rectangle 22">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B122020-A835-4682-AAF0-BE51347D6DA1}"/>
              </a:ext>
            </a:extLst>
          </p:cNvPr>
          <p:cNvGraphicFramePr>
            <a:graphicFrameLocks noGrp="1"/>
          </p:cNvGraphicFramePr>
          <p:nvPr>
            <p:ph idx="1"/>
            <p:extLst>
              <p:ext uri="{D42A27DB-BD31-4B8C-83A1-F6EECF244321}">
                <p14:modId xmlns:p14="http://schemas.microsoft.com/office/powerpoint/2010/main" val="3270271117"/>
              </p:ext>
            </p:extLst>
          </p:nvPr>
        </p:nvGraphicFramePr>
        <p:xfrm>
          <a:off x="4916553" y="944563"/>
          <a:ext cx="6628804"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3405818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551654ACCE0CF4AA6F632DF2230D428" ma:contentTypeVersion="12" ma:contentTypeDescription="Create a new document." ma:contentTypeScope="" ma:versionID="6d8f50bfd44e07e58fe678639e1f54df">
  <xsd:schema xmlns:xsd="http://www.w3.org/2001/XMLSchema" xmlns:xs="http://www.w3.org/2001/XMLSchema" xmlns:p="http://schemas.microsoft.com/office/2006/metadata/properties" xmlns:ns3="ae4b6e2f-6324-46fa-926b-5b1c60b0fcaf" xmlns:ns4="b8653a9f-1c37-4789-8923-e09ba297650d" targetNamespace="http://schemas.microsoft.com/office/2006/metadata/properties" ma:root="true" ma:fieldsID="7e8a639979a0e425cf23cd2036a3d30e" ns3:_="" ns4:_="">
    <xsd:import namespace="ae4b6e2f-6324-46fa-926b-5b1c60b0fcaf"/>
    <xsd:import namespace="b8653a9f-1c37-4789-8923-e09ba297650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EventHashCode" minOccurs="0"/>
                <xsd:element ref="ns4:MediaServiceGenerationTim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4b6e2f-6324-46fa-926b-5b1c60b0fca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653a9f-1c37-4789-8923-e09ba297650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0CAAB86-DE39-4C4F-8F26-1AF8D34DD1F2}">
  <ds:schemaRefs>
    <ds:schemaRef ds:uri="http://schemas.microsoft.com/sharepoint/v3/contenttype/forms"/>
  </ds:schemaRefs>
</ds:datastoreItem>
</file>

<file path=customXml/itemProps2.xml><?xml version="1.0" encoding="utf-8"?>
<ds:datastoreItem xmlns:ds="http://schemas.openxmlformats.org/officeDocument/2006/customXml" ds:itemID="{8F1DB562-B885-4803-B7C8-CC1878FFE2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4b6e2f-6324-46fa-926b-5b1c60b0fcaf"/>
    <ds:schemaRef ds:uri="b8653a9f-1c37-4789-8923-e09ba297650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FA5F763-B6EA-4466-B996-DA8B37F1354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Facet</Template>
  <TotalTime>83</TotalTime>
  <Words>1707</Words>
  <Application>Microsoft Office PowerPoint</Application>
  <PresentationFormat>Widescreen</PresentationFormat>
  <Paragraphs>168</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Trebuchet MS</vt:lpstr>
      <vt:lpstr>Wingdings</vt:lpstr>
      <vt:lpstr>Wingdings 3</vt:lpstr>
      <vt:lpstr>Facet</vt:lpstr>
      <vt:lpstr>Optimizing Your NP Job Search:  Application phase</vt:lpstr>
      <vt:lpstr>Two Phases</vt:lpstr>
      <vt:lpstr>Definition Reminder</vt:lpstr>
      <vt:lpstr>HGSE Recruitment Opportunities</vt:lpstr>
      <vt:lpstr>Quick Tips and Strategies</vt:lpstr>
      <vt:lpstr>Navigating Recruitment Outside of HGSE</vt:lpstr>
      <vt:lpstr>Application Procedure</vt:lpstr>
      <vt:lpstr>Review of Online Application Process </vt:lpstr>
      <vt:lpstr>Customize, Apply, and Follow-up </vt:lpstr>
      <vt:lpstr>Next Up</vt:lpstr>
      <vt:lpstr>Resource Links</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Optimizing Your Job Search:  Applications</dc:title>
  <dc:creator>Gakenheimer, Rachel Neilson</dc:creator>
  <cp:lastModifiedBy>Gakenheimer, Rachel Neilson</cp:lastModifiedBy>
  <cp:revision>3</cp:revision>
  <cp:lastPrinted>2020-01-09T17:01:53Z</cp:lastPrinted>
  <dcterms:created xsi:type="dcterms:W3CDTF">2020-01-09T15:40:38Z</dcterms:created>
  <dcterms:modified xsi:type="dcterms:W3CDTF">2020-01-09T20:19:17Z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0x0101000551654ACCE0CF4AA6F632DF2230D428</vt:lpwstr>
  </property>
</Properties>
</file>