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2" r:id="rId10"/>
    <p:sldId id="259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20A773-ECFB-472A-9886-AB7826961095}" v="1" dt="2020-02-27T19:21:17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tton, Valerie" userId="16d15521-3334-4627-b12c-00706ebe704f" providerId="ADAL" clId="{C820A773-ECFB-472A-9886-AB7826961095}"/>
    <pc:docChg chg="custSel mod addSld modSld">
      <pc:chgData name="Sutton, Valerie" userId="16d15521-3334-4627-b12c-00706ebe704f" providerId="ADAL" clId="{C820A773-ECFB-472A-9886-AB7826961095}" dt="2020-02-27T19:21:33.256" v="11" actId="26606"/>
      <pc:docMkLst>
        <pc:docMk/>
      </pc:docMkLst>
      <pc:sldChg chg="addSp delSp modSp mod setBg">
        <pc:chgData name="Sutton, Valerie" userId="16d15521-3334-4627-b12c-00706ebe704f" providerId="ADAL" clId="{C820A773-ECFB-472A-9886-AB7826961095}" dt="2020-02-26T16:56:49.857" v="0" actId="26606"/>
        <pc:sldMkLst>
          <pc:docMk/>
          <pc:sldMk cId="3641526901" sldId="258"/>
        </pc:sldMkLst>
        <pc:spChg chg="mod">
          <ac:chgData name="Sutton, Valerie" userId="16d15521-3334-4627-b12c-00706ebe704f" providerId="ADAL" clId="{C820A773-ECFB-472A-9886-AB7826961095}" dt="2020-02-26T16:56:49.857" v="0" actId="26606"/>
          <ac:spMkLst>
            <pc:docMk/>
            <pc:sldMk cId="3641526901" sldId="258"/>
            <ac:spMk id="2" creationId="{BA4921E5-7EED-4C20-9C84-CCF4919B760F}"/>
          </ac:spMkLst>
        </pc:spChg>
        <pc:spChg chg="del">
          <ac:chgData name="Sutton, Valerie" userId="16d15521-3334-4627-b12c-00706ebe704f" providerId="ADAL" clId="{C820A773-ECFB-472A-9886-AB7826961095}" dt="2020-02-26T16:56:49.857" v="0" actId="26606"/>
          <ac:spMkLst>
            <pc:docMk/>
            <pc:sldMk cId="3641526901" sldId="258"/>
            <ac:spMk id="20" creationId="{46C2E80F-49A6-4372-B103-219D417A55ED}"/>
          </ac:spMkLst>
        </pc:spChg>
        <pc:spChg chg="add">
          <ac:chgData name="Sutton, Valerie" userId="16d15521-3334-4627-b12c-00706ebe704f" providerId="ADAL" clId="{C820A773-ECFB-472A-9886-AB7826961095}" dt="2020-02-26T16:56:49.857" v="0" actId="26606"/>
          <ac:spMkLst>
            <pc:docMk/>
            <pc:sldMk cId="3641526901" sldId="258"/>
            <ac:spMk id="25" creationId="{D2FD2338-15D7-4C18-8A7D-01C27C878644}"/>
          </ac:spMkLst>
        </pc:spChg>
        <pc:spChg chg="add">
          <ac:chgData name="Sutton, Valerie" userId="16d15521-3334-4627-b12c-00706ebe704f" providerId="ADAL" clId="{C820A773-ECFB-472A-9886-AB7826961095}" dt="2020-02-26T16:56:49.857" v="0" actId="26606"/>
          <ac:spMkLst>
            <pc:docMk/>
            <pc:sldMk cId="3641526901" sldId="258"/>
            <ac:spMk id="29" creationId="{02F5FFC2-6527-4F0E-BD4D-D0556D98B04D}"/>
          </ac:spMkLst>
        </pc:spChg>
        <pc:graphicFrameChg chg="mod modGraphic">
          <ac:chgData name="Sutton, Valerie" userId="16d15521-3334-4627-b12c-00706ebe704f" providerId="ADAL" clId="{C820A773-ECFB-472A-9886-AB7826961095}" dt="2020-02-26T16:56:49.857" v="0" actId="26606"/>
          <ac:graphicFrameMkLst>
            <pc:docMk/>
            <pc:sldMk cId="3641526901" sldId="258"/>
            <ac:graphicFrameMk id="5" creationId="{1635F43C-FE39-47D3-B69C-449F695B323C}"/>
          </ac:graphicFrameMkLst>
        </pc:graphicFrameChg>
        <pc:picChg chg="add">
          <ac:chgData name="Sutton, Valerie" userId="16d15521-3334-4627-b12c-00706ebe704f" providerId="ADAL" clId="{C820A773-ECFB-472A-9886-AB7826961095}" dt="2020-02-26T16:56:49.857" v="0" actId="26606"/>
          <ac:picMkLst>
            <pc:docMk/>
            <pc:sldMk cId="3641526901" sldId="258"/>
            <ac:picMk id="27" creationId="{C129C922-12D1-401C-8095-86D765C28BF9}"/>
          </ac:picMkLst>
        </pc:picChg>
      </pc:sldChg>
      <pc:sldChg chg="addSp delSp modSp add mod setBg">
        <pc:chgData name="Sutton, Valerie" userId="16d15521-3334-4627-b12c-00706ebe704f" providerId="ADAL" clId="{C820A773-ECFB-472A-9886-AB7826961095}" dt="2020-02-27T19:21:33.256" v="11" actId="26606"/>
        <pc:sldMkLst>
          <pc:docMk/>
          <pc:sldMk cId="3483343697" sldId="263"/>
        </pc:sldMkLst>
        <pc:spChg chg="mod">
          <ac:chgData name="Sutton, Valerie" userId="16d15521-3334-4627-b12c-00706ebe704f" providerId="ADAL" clId="{C820A773-ECFB-472A-9886-AB7826961095}" dt="2020-02-27T19:21:33.256" v="11" actId="26606"/>
          <ac:spMkLst>
            <pc:docMk/>
            <pc:sldMk cId="3483343697" sldId="263"/>
            <ac:spMk id="2" creationId="{223A7196-096B-4AF1-91B8-0F2E63E31C30}"/>
          </ac:spMkLst>
        </pc:spChg>
        <pc:spChg chg="del">
          <ac:chgData name="Sutton, Valerie" userId="16d15521-3334-4627-b12c-00706ebe704f" providerId="ADAL" clId="{C820A773-ECFB-472A-9886-AB7826961095}" dt="2020-02-27T19:21:33.256" v="11" actId="26606"/>
          <ac:spMkLst>
            <pc:docMk/>
            <pc:sldMk cId="3483343697" sldId="263"/>
            <ac:spMk id="3" creationId="{E1321836-586C-4D2E-9F1D-12210481F1E7}"/>
          </ac:spMkLst>
        </pc:spChg>
        <pc:spChg chg="add">
          <ac:chgData name="Sutton, Valerie" userId="16d15521-3334-4627-b12c-00706ebe704f" providerId="ADAL" clId="{C820A773-ECFB-472A-9886-AB7826961095}" dt="2020-02-27T19:21:33.256" v="11" actId="26606"/>
          <ac:spMkLst>
            <pc:docMk/>
            <pc:sldMk cId="3483343697" sldId="263"/>
            <ac:spMk id="10" creationId="{CDA1A2E9-63FE-408D-A803-8E306ECAB4B3}"/>
          </ac:spMkLst>
        </pc:spChg>
        <pc:spChg chg="add">
          <ac:chgData name="Sutton, Valerie" userId="16d15521-3334-4627-b12c-00706ebe704f" providerId="ADAL" clId="{C820A773-ECFB-472A-9886-AB7826961095}" dt="2020-02-27T19:21:33.256" v="11" actId="26606"/>
          <ac:spMkLst>
            <pc:docMk/>
            <pc:sldMk cId="3483343697" sldId="263"/>
            <ac:spMk id="12" creationId="{FBE9F90C-C163-435B-9A68-D15C92D1CF2B}"/>
          </ac:spMkLst>
        </pc:spChg>
        <pc:spChg chg="add">
          <ac:chgData name="Sutton, Valerie" userId="16d15521-3334-4627-b12c-00706ebe704f" providerId="ADAL" clId="{C820A773-ECFB-472A-9886-AB7826961095}" dt="2020-02-27T19:21:33.256" v="11" actId="26606"/>
          <ac:spMkLst>
            <pc:docMk/>
            <pc:sldMk cId="3483343697" sldId="263"/>
            <ac:spMk id="14" creationId="{1A882A9F-F4E9-4E23-8F0B-20B5DF42EAA9}"/>
          </ac:spMkLst>
        </pc:spChg>
        <pc:picChg chg="add">
          <ac:chgData name="Sutton, Valerie" userId="16d15521-3334-4627-b12c-00706ebe704f" providerId="ADAL" clId="{C820A773-ECFB-472A-9886-AB7826961095}" dt="2020-02-27T19:21:33.256" v="11" actId="26606"/>
          <ac:picMkLst>
            <pc:docMk/>
            <pc:sldMk cId="3483343697" sldId="263"/>
            <ac:picMk id="7" creationId="{0A2E2AEA-642E-43E5-A9DB-FF66B825B2DB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418C8B-8CBC-4D4F-867D-94870F25F95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40B09C07-135F-4013-9BB7-C636C3B6BE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organization</a:t>
          </a:r>
        </a:p>
      </dgm:t>
    </dgm:pt>
    <dgm:pt modelId="{35DD5CCA-C1EB-4797-B67B-26158C04A30D}" type="parTrans" cxnId="{A07FF1A4-2832-4041-9797-6616B73C1CA1}">
      <dgm:prSet/>
      <dgm:spPr/>
      <dgm:t>
        <a:bodyPr/>
        <a:lstStyle/>
        <a:p>
          <a:endParaRPr lang="en-US"/>
        </a:p>
      </dgm:t>
    </dgm:pt>
    <dgm:pt modelId="{396D95F9-8B5E-4720-AAF0-72D76A18D421}" type="sibTrans" cxnId="{A07FF1A4-2832-4041-9797-6616B73C1CA1}">
      <dgm:prSet/>
      <dgm:spPr/>
      <dgm:t>
        <a:bodyPr/>
        <a:lstStyle/>
        <a:p>
          <a:endParaRPr lang="en-US"/>
        </a:p>
      </dgm:t>
    </dgm:pt>
    <dgm:pt modelId="{8000DD8F-677E-4728-87A7-4CB9BDAB9A2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Reflect on how your skills and experiences fit the employer’s critical needs</a:t>
          </a:r>
        </a:p>
      </dgm:t>
    </dgm:pt>
    <dgm:pt modelId="{988A4CC2-0DC9-41B3-8272-08CDAC485EBE}" type="parTrans" cxnId="{9BC81134-D2BA-498D-9484-9B765247A768}">
      <dgm:prSet/>
      <dgm:spPr/>
      <dgm:t>
        <a:bodyPr/>
        <a:lstStyle/>
        <a:p>
          <a:endParaRPr lang="en-US"/>
        </a:p>
      </dgm:t>
    </dgm:pt>
    <dgm:pt modelId="{79B0184C-F8A4-4395-8BAE-F456C499FF8F}" type="sibTrans" cxnId="{9BC81134-D2BA-498D-9484-9B765247A768}">
      <dgm:prSet/>
      <dgm:spPr/>
      <dgm:t>
        <a:bodyPr/>
        <a:lstStyle/>
        <a:p>
          <a:endParaRPr lang="en-US"/>
        </a:p>
      </dgm:t>
    </dgm:pt>
    <dgm:pt modelId="{AD336097-F8CA-463E-9804-EFE9516E1C4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Consider why you want to work there</a:t>
          </a:r>
        </a:p>
      </dgm:t>
    </dgm:pt>
    <dgm:pt modelId="{9634D2F2-0070-4A7C-9B22-66D5BA23AE30}" type="parTrans" cxnId="{53D67208-46D7-4B7D-86C8-DC9E39144D06}">
      <dgm:prSet/>
      <dgm:spPr/>
      <dgm:t>
        <a:bodyPr/>
        <a:lstStyle/>
        <a:p>
          <a:endParaRPr lang="en-US"/>
        </a:p>
      </dgm:t>
    </dgm:pt>
    <dgm:pt modelId="{E1100AA8-E63A-48D3-9492-186B05F83CA1}" type="sibTrans" cxnId="{53D67208-46D7-4B7D-86C8-DC9E39144D06}">
      <dgm:prSet/>
      <dgm:spPr/>
      <dgm:t>
        <a:bodyPr/>
        <a:lstStyle/>
        <a:p>
          <a:endParaRPr lang="en-US"/>
        </a:p>
      </dgm:t>
    </dgm:pt>
    <dgm:pt modelId="{E4367B32-4AB8-4E18-86D4-2C1B8ED9E43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interviewer </a:t>
          </a:r>
        </a:p>
      </dgm:t>
    </dgm:pt>
    <dgm:pt modelId="{6DD66FD5-8C14-4B22-A4C7-7656993D8C4F}" type="parTrans" cxnId="{91D1E53C-A99C-471D-A574-B4C147E13B89}">
      <dgm:prSet/>
      <dgm:spPr/>
      <dgm:t>
        <a:bodyPr/>
        <a:lstStyle/>
        <a:p>
          <a:endParaRPr lang="en-US"/>
        </a:p>
      </dgm:t>
    </dgm:pt>
    <dgm:pt modelId="{183269EF-84D5-4088-8621-A82D8EAF7A8D}" type="sibTrans" cxnId="{91D1E53C-A99C-471D-A574-B4C147E13B89}">
      <dgm:prSet/>
      <dgm:spPr/>
      <dgm:t>
        <a:bodyPr/>
        <a:lstStyle/>
        <a:p>
          <a:endParaRPr lang="en-US"/>
        </a:p>
      </dgm:t>
    </dgm:pt>
    <dgm:pt modelId="{E0D1CF36-C560-463C-A794-1B863C877B3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Understand their role, as it relates to your potential position</a:t>
          </a:r>
        </a:p>
      </dgm:t>
    </dgm:pt>
    <dgm:pt modelId="{A120535E-3149-480A-8306-B8FEE2DE6E9B}" type="parTrans" cxnId="{178935B8-E0EE-4918-AE10-29D993363C04}">
      <dgm:prSet/>
      <dgm:spPr/>
      <dgm:t>
        <a:bodyPr/>
        <a:lstStyle/>
        <a:p>
          <a:endParaRPr lang="en-US"/>
        </a:p>
      </dgm:t>
    </dgm:pt>
    <dgm:pt modelId="{9DB00337-D407-465B-BD06-117827A72A5E}" type="sibTrans" cxnId="{178935B8-E0EE-4918-AE10-29D993363C04}">
      <dgm:prSet/>
      <dgm:spPr/>
      <dgm:t>
        <a:bodyPr/>
        <a:lstStyle/>
        <a:p>
          <a:endParaRPr lang="en-US"/>
        </a:p>
      </dgm:t>
    </dgm:pt>
    <dgm:pt modelId="{139CAD50-2568-4580-B8F4-FF5961345B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Anticipated questions</a:t>
          </a:r>
        </a:p>
      </dgm:t>
    </dgm:pt>
    <dgm:pt modelId="{837EB14B-2F3F-482B-902F-07460755091D}" type="parTrans" cxnId="{3619CE79-8020-4D34-8145-7EB76C8241A1}">
      <dgm:prSet/>
      <dgm:spPr/>
      <dgm:t>
        <a:bodyPr/>
        <a:lstStyle/>
        <a:p>
          <a:endParaRPr lang="en-US"/>
        </a:p>
      </dgm:t>
    </dgm:pt>
    <dgm:pt modelId="{D8F5B786-183E-4F61-959A-3957DCED7234}" type="sibTrans" cxnId="{3619CE79-8020-4D34-8145-7EB76C8241A1}">
      <dgm:prSet/>
      <dgm:spPr/>
      <dgm:t>
        <a:bodyPr/>
        <a:lstStyle/>
        <a:p>
          <a:endParaRPr lang="en-US"/>
        </a:p>
      </dgm:t>
    </dgm:pt>
    <dgm:pt modelId="{E470ABBE-FD2D-4945-B0C4-B1FF535E1D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Look for themes</a:t>
          </a:r>
        </a:p>
        <a:p>
          <a:pPr>
            <a:lnSpc>
              <a:spcPct val="100000"/>
            </a:lnSpc>
          </a:pPr>
          <a:r>
            <a:rPr lang="en-US" dirty="0"/>
            <a:t>	</a:t>
          </a:r>
        </a:p>
      </dgm:t>
    </dgm:pt>
    <dgm:pt modelId="{A1827052-50BC-4575-A7F9-C0609277FC90}" type="parTrans" cxnId="{067E4BD9-F2DF-4BBD-BD42-7A593B95EB94}">
      <dgm:prSet/>
      <dgm:spPr/>
    </dgm:pt>
    <dgm:pt modelId="{4FA61719-BC92-45AC-9CA2-33B791133F5E}" type="sibTrans" cxnId="{067E4BD9-F2DF-4BBD-BD42-7A593B95EB94}">
      <dgm:prSet/>
      <dgm:spPr/>
    </dgm:pt>
    <dgm:pt modelId="{2CB7842B-421E-4030-9ACE-FA971247957F}" type="pres">
      <dgm:prSet presAssocID="{9F418C8B-8CBC-4D4F-867D-94870F25F953}" presName="root" presStyleCnt="0">
        <dgm:presLayoutVars>
          <dgm:dir/>
          <dgm:resizeHandles val="exact"/>
        </dgm:presLayoutVars>
      </dgm:prSet>
      <dgm:spPr/>
    </dgm:pt>
    <dgm:pt modelId="{7AE33D8B-69F2-489B-AC34-00C51B7B67BF}" type="pres">
      <dgm:prSet presAssocID="{40B09C07-135F-4013-9BB7-C636C3B6BE17}" presName="compNode" presStyleCnt="0"/>
      <dgm:spPr/>
    </dgm:pt>
    <dgm:pt modelId="{F1C1E4F2-676C-4196-BE40-366C2F6B4164}" type="pres">
      <dgm:prSet presAssocID="{40B09C07-135F-4013-9BB7-C636C3B6BE17}" presName="bgRect" presStyleLbl="bgShp" presStyleIdx="0" presStyleCnt="3"/>
      <dgm:spPr/>
    </dgm:pt>
    <dgm:pt modelId="{AAAC7D78-C6C1-40F0-BA27-1B44C501D8F4}" type="pres">
      <dgm:prSet presAssocID="{40B09C07-135F-4013-9BB7-C636C3B6BE1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0CB94A0D-EC2C-4F24-B3AD-CE69D480A7D3}" type="pres">
      <dgm:prSet presAssocID="{40B09C07-135F-4013-9BB7-C636C3B6BE17}" presName="spaceRect" presStyleCnt="0"/>
      <dgm:spPr/>
    </dgm:pt>
    <dgm:pt modelId="{D66B8FC1-62FC-42B8-B84A-405E612FD0C1}" type="pres">
      <dgm:prSet presAssocID="{40B09C07-135F-4013-9BB7-C636C3B6BE17}" presName="parTx" presStyleLbl="revTx" presStyleIdx="0" presStyleCnt="6">
        <dgm:presLayoutVars>
          <dgm:chMax val="0"/>
          <dgm:chPref val="0"/>
        </dgm:presLayoutVars>
      </dgm:prSet>
      <dgm:spPr/>
    </dgm:pt>
    <dgm:pt modelId="{9744A950-79EB-411D-9329-23DEE6B11561}" type="pres">
      <dgm:prSet presAssocID="{40B09C07-135F-4013-9BB7-C636C3B6BE17}" presName="desTx" presStyleLbl="revTx" presStyleIdx="1" presStyleCnt="6">
        <dgm:presLayoutVars/>
      </dgm:prSet>
      <dgm:spPr/>
    </dgm:pt>
    <dgm:pt modelId="{EB686AEE-66A3-4045-9BFA-633F45885B59}" type="pres">
      <dgm:prSet presAssocID="{396D95F9-8B5E-4720-AAF0-72D76A18D421}" presName="sibTrans" presStyleCnt="0"/>
      <dgm:spPr/>
    </dgm:pt>
    <dgm:pt modelId="{D69057FE-F757-4CD3-B8CC-756EC14ECD7A}" type="pres">
      <dgm:prSet presAssocID="{E4367B32-4AB8-4E18-86D4-2C1B8ED9E43B}" presName="compNode" presStyleCnt="0"/>
      <dgm:spPr/>
    </dgm:pt>
    <dgm:pt modelId="{ECA3ED66-3042-42F8-B11A-92DDC2A32728}" type="pres">
      <dgm:prSet presAssocID="{E4367B32-4AB8-4E18-86D4-2C1B8ED9E43B}" presName="bgRect" presStyleLbl="bgShp" presStyleIdx="1" presStyleCnt="3"/>
      <dgm:spPr/>
    </dgm:pt>
    <dgm:pt modelId="{E7404BD2-D271-462A-ABE1-309AA0844DFE}" type="pres">
      <dgm:prSet presAssocID="{E4367B32-4AB8-4E18-86D4-2C1B8ED9E43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1870F1E1-491F-4B1B-B1CC-ACB5FFE9642C}" type="pres">
      <dgm:prSet presAssocID="{E4367B32-4AB8-4E18-86D4-2C1B8ED9E43B}" presName="spaceRect" presStyleCnt="0"/>
      <dgm:spPr/>
    </dgm:pt>
    <dgm:pt modelId="{948BC5FC-E7D4-42C0-85B5-0AB87F9D5FF0}" type="pres">
      <dgm:prSet presAssocID="{E4367B32-4AB8-4E18-86D4-2C1B8ED9E43B}" presName="parTx" presStyleLbl="revTx" presStyleIdx="2" presStyleCnt="6">
        <dgm:presLayoutVars>
          <dgm:chMax val="0"/>
          <dgm:chPref val="0"/>
        </dgm:presLayoutVars>
      </dgm:prSet>
      <dgm:spPr/>
    </dgm:pt>
    <dgm:pt modelId="{4BD0429D-5A2A-4849-8CD5-D3264277CA83}" type="pres">
      <dgm:prSet presAssocID="{E4367B32-4AB8-4E18-86D4-2C1B8ED9E43B}" presName="desTx" presStyleLbl="revTx" presStyleIdx="3" presStyleCnt="6">
        <dgm:presLayoutVars/>
      </dgm:prSet>
      <dgm:spPr/>
    </dgm:pt>
    <dgm:pt modelId="{B5958C1E-5B5B-4D31-8F00-1B53C3EA3363}" type="pres">
      <dgm:prSet presAssocID="{183269EF-84D5-4088-8621-A82D8EAF7A8D}" presName="sibTrans" presStyleCnt="0"/>
      <dgm:spPr/>
    </dgm:pt>
    <dgm:pt modelId="{15F98E26-6841-4751-9884-DDCE17ECDBAA}" type="pres">
      <dgm:prSet presAssocID="{139CAD50-2568-4580-B8F4-FF5961345BA5}" presName="compNode" presStyleCnt="0"/>
      <dgm:spPr/>
    </dgm:pt>
    <dgm:pt modelId="{A6611165-85F9-49D2-985B-A20465F85614}" type="pres">
      <dgm:prSet presAssocID="{139CAD50-2568-4580-B8F4-FF5961345BA5}" presName="bgRect" presStyleLbl="bgShp" presStyleIdx="2" presStyleCnt="3"/>
      <dgm:spPr/>
    </dgm:pt>
    <dgm:pt modelId="{B0DF264D-C3BC-4DF7-8F8E-DB3D3FAC8CFC}" type="pres">
      <dgm:prSet presAssocID="{139CAD50-2568-4580-B8F4-FF5961345BA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C53C6EC0-4421-49DC-880D-1EB4C24A4DBC}" type="pres">
      <dgm:prSet presAssocID="{139CAD50-2568-4580-B8F4-FF5961345BA5}" presName="spaceRect" presStyleCnt="0"/>
      <dgm:spPr/>
    </dgm:pt>
    <dgm:pt modelId="{DF0B7096-DFEE-49EC-B3F6-2730FA0264AD}" type="pres">
      <dgm:prSet presAssocID="{139CAD50-2568-4580-B8F4-FF5961345BA5}" presName="parTx" presStyleLbl="revTx" presStyleIdx="4" presStyleCnt="6">
        <dgm:presLayoutVars>
          <dgm:chMax val="0"/>
          <dgm:chPref val="0"/>
        </dgm:presLayoutVars>
      </dgm:prSet>
      <dgm:spPr/>
    </dgm:pt>
    <dgm:pt modelId="{318E2797-3CBA-4DA5-BC91-3BE05EC6B89F}" type="pres">
      <dgm:prSet presAssocID="{139CAD50-2568-4580-B8F4-FF5961345BA5}" presName="desTx" presStyleLbl="revTx" presStyleIdx="5" presStyleCnt="6">
        <dgm:presLayoutVars/>
      </dgm:prSet>
      <dgm:spPr/>
    </dgm:pt>
  </dgm:ptLst>
  <dgm:cxnLst>
    <dgm:cxn modelId="{53D67208-46D7-4B7D-86C8-DC9E39144D06}" srcId="{40B09C07-135F-4013-9BB7-C636C3B6BE17}" destId="{AD336097-F8CA-463E-9804-EFE9516E1C41}" srcOrd="1" destOrd="0" parTransId="{9634D2F2-0070-4A7C-9B22-66D5BA23AE30}" sibTransId="{E1100AA8-E63A-48D3-9492-186B05F83CA1}"/>
    <dgm:cxn modelId="{14FEFB2A-DDBB-4ECD-A6F6-4C29723698BD}" type="presOf" srcId="{139CAD50-2568-4580-B8F4-FF5961345BA5}" destId="{DF0B7096-DFEE-49EC-B3F6-2730FA0264AD}" srcOrd="0" destOrd="0" presId="urn:microsoft.com/office/officeart/2018/2/layout/IconVerticalSolidList"/>
    <dgm:cxn modelId="{9BC81134-D2BA-498D-9484-9B765247A768}" srcId="{40B09C07-135F-4013-9BB7-C636C3B6BE17}" destId="{8000DD8F-677E-4728-87A7-4CB9BDAB9A2B}" srcOrd="0" destOrd="0" parTransId="{988A4CC2-0DC9-41B3-8272-08CDAC485EBE}" sibTransId="{79B0184C-F8A4-4395-8BAE-F456C499FF8F}"/>
    <dgm:cxn modelId="{91D1E53C-A99C-471D-A574-B4C147E13B89}" srcId="{9F418C8B-8CBC-4D4F-867D-94870F25F953}" destId="{E4367B32-4AB8-4E18-86D4-2C1B8ED9E43B}" srcOrd="1" destOrd="0" parTransId="{6DD66FD5-8C14-4B22-A4C7-7656993D8C4F}" sibTransId="{183269EF-84D5-4088-8621-A82D8EAF7A8D}"/>
    <dgm:cxn modelId="{304C0168-A847-46C7-B317-13BF26F2EC67}" type="presOf" srcId="{E470ABBE-FD2D-4945-B0C4-B1FF535E1D6E}" destId="{318E2797-3CBA-4DA5-BC91-3BE05EC6B89F}" srcOrd="0" destOrd="0" presId="urn:microsoft.com/office/officeart/2018/2/layout/IconVerticalSolidList"/>
    <dgm:cxn modelId="{3619CE79-8020-4D34-8145-7EB76C8241A1}" srcId="{9F418C8B-8CBC-4D4F-867D-94870F25F953}" destId="{139CAD50-2568-4580-B8F4-FF5961345BA5}" srcOrd="2" destOrd="0" parTransId="{837EB14B-2F3F-482B-902F-07460755091D}" sibTransId="{D8F5B786-183E-4F61-959A-3957DCED7234}"/>
    <dgm:cxn modelId="{DD868A9B-B271-4F57-8C16-AA36E8637DFF}" type="presOf" srcId="{E4367B32-4AB8-4E18-86D4-2C1B8ED9E43B}" destId="{948BC5FC-E7D4-42C0-85B5-0AB87F9D5FF0}" srcOrd="0" destOrd="0" presId="urn:microsoft.com/office/officeart/2018/2/layout/IconVerticalSolidList"/>
    <dgm:cxn modelId="{A07FF1A4-2832-4041-9797-6616B73C1CA1}" srcId="{9F418C8B-8CBC-4D4F-867D-94870F25F953}" destId="{40B09C07-135F-4013-9BB7-C636C3B6BE17}" srcOrd="0" destOrd="0" parTransId="{35DD5CCA-C1EB-4797-B67B-26158C04A30D}" sibTransId="{396D95F9-8B5E-4720-AAF0-72D76A18D421}"/>
    <dgm:cxn modelId="{178935B8-E0EE-4918-AE10-29D993363C04}" srcId="{E4367B32-4AB8-4E18-86D4-2C1B8ED9E43B}" destId="{E0D1CF36-C560-463C-A794-1B863C877B30}" srcOrd="0" destOrd="0" parTransId="{A120535E-3149-480A-8306-B8FEE2DE6E9B}" sibTransId="{9DB00337-D407-465B-BD06-117827A72A5E}"/>
    <dgm:cxn modelId="{A49C4AC9-07CA-49C3-93D0-E0F850E9B115}" type="presOf" srcId="{8000DD8F-677E-4728-87A7-4CB9BDAB9A2B}" destId="{9744A950-79EB-411D-9329-23DEE6B11561}" srcOrd="0" destOrd="0" presId="urn:microsoft.com/office/officeart/2018/2/layout/IconVerticalSolidList"/>
    <dgm:cxn modelId="{067E4BD9-F2DF-4BBD-BD42-7A593B95EB94}" srcId="{139CAD50-2568-4580-B8F4-FF5961345BA5}" destId="{E470ABBE-FD2D-4945-B0C4-B1FF535E1D6E}" srcOrd="0" destOrd="0" parTransId="{A1827052-50BC-4575-A7F9-C0609277FC90}" sibTransId="{4FA61719-BC92-45AC-9CA2-33B791133F5E}"/>
    <dgm:cxn modelId="{CF8ACBDA-0832-4BF1-957F-57D6B65B7895}" type="presOf" srcId="{9F418C8B-8CBC-4D4F-867D-94870F25F953}" destId="{2CB7842B-421E-4030-9ACE-FA971247957F}" srcOrd="0" destOrd="0" presId="urn:microsoft.com/office/officeart/2018/2/layout/IconVerticalSolidList"/>
    <dgm:cxn modelId="{72D5ACE8-7E44-4DC3-8D72-CCE26A826F5B}" type="presOf" srcId="{E0D1CF36-C560-463C-A794-1B863C877B30}" destId="{4BD0429D-5A2A-4849-8CD5-D3264277CA83}" srcOrd="0" destOrd="0" presId="urn:microsoft.com/office/officeart/2018/2/layout/IconVerticalSolidList"/>
    <dgm:cxn modelId="{0F7E12EE-6C9C-46A1-A6F9-0A0C8DE3C210}" type="presOf" srcId="{40B09C07-135F-4013-9BB7-C636C3B6BE17}" destId="{D66B8FC1-62FC-42B8-B84A-405E612FD0C1}" srcOrd="0" destOrd="0" presId="urn:microsoft.com/office/officeart/2018/2/layout/IconVerticalSolidList"/>
    <dgm:cxn modelId="{3966E2EE-09E9-4FD2-9309-BF16A4855E92}" type="presOf" srcId="{AD336097-F8CA-463E-9804-EFE9516E1C41}" destId="{9744A950-79EB-411D-9329-23DEE6B11561}" srcOrd="0" destOrd="1" presId="urn:microsoft.com/office/officeart/2018/2/layout/IconVerticalSolidList"/>
    <dgm:cxn modelId="{38671A79-F161-494D-B082-92E58CC50584}" type="presParOf" srcId="{2CB7842B-421E-4030-9ACE-FA971247957F}" destId="{7AE33D8B-69F2-489B-AC34-00C51B7B67BF}" srcOrd="0" destOrd="0" presId="urn:microsoft.com/office/officeart/2018/2/layout/IconVerticalSolidList"/>
    <dgm:cxn modelId="{68510364-D623-4B3A-926E-48B6EED5D816}" type="presParOf" srcId="{7AE33D8B-69F2-489B-AC34-00C51B7B67BF}" destId="{F1C1E4F2-676C-4196-BE40-366C2F6B4164}" srcOrd="0" destOrd="0" presId="urn:microsoft.com/office/officeart/2018/2/layout/IconVerticalSolidList"/>
    <dgm:cxn modelId="{3389BB44-70C0-4718-8892-B66A61E95166}" type="presParOf" srcId="{7AE33D8B-69F2-489B-AC34-00C51B7B67BF}" destId="{AAAC7D78-C6C1-40F0-BA27-1B44C501D8F4}" srcOrd="1" destOrd="0" presId="urn:microsoft.com/office/officeart/2018/2/layout/IconVerticalSolidList"/>
    <dgm:cxn modelId="{81B0D710-92A5-4717-AD4E-9D6F3A3F4AFE}" type="presParOf" srcId="{7AE33D8B-69F2-489B-AC34-00C51B7B67BF}" destId="{0CB94A0D-EC2C-4F24-B3AD-CE69D480A7D3}" srcOrd="2" destOrd="0" presId="urn:microsoft.com/office/officeart/2018/2/layout/IconVerticalSolidList"/>
    <dgm:cxn modelId="{38D84A08-3F8A-44D7-868B-1A3DE5F79355}" type="presParOf" srcId="{7AE33D8B-69F2-489B-AC34-00C51B7B67BF}" destId="{D66B8FC1-62FC-42B8-B84A-405E612FD0C1}" srcOrd="3" destOrd="0" presId="urn:microsoft.com/office/officeart/2018/2/layout/IconVerticalSolidList"/>
    <dgm:cxn modelId="{2630DB8F-7421-4700-A94E-4C8E8BC5D4E5}" type="presParOf" srcId="{7AE33D8B-69F2-489B-AC34-00C51B7B67BF}" destId="{9744A950-79EB-411D-9329-23DEE6B11561}" srcOrd="4" destOrd="0" presId="urn:microsoft.com/office/officeart/2018/2/layout/IconVerticalSolidList"/>
    <dgm:cxn modelId="{2EEEB164-D0BF-4B38-879C-EFB595ABD745}" type="presParOf" srcId="{2CB7842B-421E-4030-9ACE-FA971247957F}" destId="{EB686AEE-66A3-4045-9BFA-633F45885B59}" srcOrd="1" destOrd="0" presId="urn:microsoft.com/office/officeart/2018/2/layout/IconVerticalSolidList"/>
    <dgm:cxn modelId="{2B010996-15FD-4132-9F65-699AE2A5C314}" type="presParOf" srcId="{2CB7842B-421E-4030-9ACE-FA971247957F}" destId="{D69057FE-F757-4CD3-B8CC-756EC14ECD7A}" srcOrd="2" destOrd="0" presId="urn:microsoft.com/office/officeart/2018/2/layout/IconVerticalSolidList"/>
    <dgm:cxn modelId="{0AB20406-83F4-4105-B674-567767ACE43E}" type="presParOf" srcId="{D69057FE-F757-4CD3-B8CC-756EC14ECD7A}" destId="{ECA3ED66-3042-42F8-B11A-92DDC2A32728}" srcOrd="0" destOrd="0" presId="urn:microsoft.com/office/officeart/2018/2/layout/IconVerticalSolidList"/>
    <dgm:cxn modelId="{CE15E483-C70A-49B5-9DFF-13FBA31A2BEE}" type="presParOf" srcId="{D69057FE-F757-4CD3-B8CC-756EC14ECD7A}" destId="{E7404BD2-D271-462A-ABE1-309AA0844DFE}" srcOrd="1" destOrd="0" presId="urn:microsoft.com/office/officeart/2018/2/layout/IconVerticalSolidList"/>
    <dgm:cxn modelId="{966EDAED-9FCD-4A21-8870-CC3C47A5D2AA}" type="presParOf" srcId="{D69057FE-F757-4CD3-B8CC-756EC14ECD7A}" destId="{1870F1E1-491F-4B1B-B1CC-ACB5FFE9642C}" srcOrd="2" destOrd="0" presId="urn:microsoft.com/office/officeart/2018/2/layout/IconVerticalSolidList"/>
    <dgm:cxn modelId="{A9B38875-EBD7-48FA-8A7A-B6273D8701DD}" type="presParOf" srcId="{D69057FE-F757-4CD3-B8CC-756EC14ECD7A}" destId="{948BC5FC-E7D4-42C0-85B5-0AB87F9D5FF0}" srcOrd="3" destOrd="0" presId="urn:microsoft.com/office/officeart/2018/2/layout/IconVerticalSolidList"/>
    <dgm:cxn modelId="{A76EEBA3-AB4D-455A-ABE1-646F9A1EA1BC}" type="presParOf" srcId="{D69057FE-F757-4CD3-B8CC-756EC14ECD7A}" destId="{4BD0429D-5A2A-4849-8CD5-D3264277CA83}" srcOrd="4" destOrd="0" presId="urn:microsoft.com/office/officeart/2018/2/layout/IconVerticalSolidList"/>
    <dgm:cxn modelId="{35E309EF-4A7A-4669-A262-68E2FDA02F03}" type="presParOf" srcId="{2CB7842B-421E-4030-9ACE-FA971247957F}" destId="{B5958C1E-5B5B-4D31-8F00-1B53C3EA3363}" srcOrd="3" destOrd="0" presId="urn:microsoft.com/office/officeart/2018/2/layout/IconVerticalSolidList"/>
    <dgm:cxn modelId="{4F731B02-8C66-48D5-9C53-54E3F03F778A}" type="presParOf" srcId="{2CB7842B-421E-4030-9ACE-FA971247957F}" destId="{15F98E26-6841-4751-9884-DDCE17ECDBAA}" srcOrd="4" destOrd="0" presId="urn:microsoft.com/office/officeart/2018/2/layout/IconVerticalSolidList"/>
    <dgm:cxn modelId="{6C0A9090-71C5-4A3E-858A-D8AE0DDA96F0}" type="presParOf" srcId="{15F98E26-6841-4751-9884-DDCE17ECDBAA}" destId="{A6611165-85F9-49D2-985B-A20465F85614}" srcOrd="0" destOrd="0" presId="urn:microsoft.com/office/officeart/2018/2/layout/IconVerticalSolidList"/>
    <dgm:cxn modelId="{EC5E4E28-3BEF-43E0-8F49-7AFCAD284293}" type="presParOf" srcId="{15F98E26-6841-4751-9884-DDCE17ECDBAA}" destId="{B0DF264D-C3BC-4DF7-8F8E-DB3D3FAC8CFC}" srcOrd="1" destOrd="0" presId="urn:microsoft.com/office/officeart/2018/2/layout/IconVerticalSolidList"/>
    <dgm:cxn modelId="{9DC8E5C6-E990-42A0-96B5-6C524D1859D6}" type="presParOf" srcId="{15F98E26-6841-4751-9884-DDCE17ECDBAA}" destId="{C53C6EC0-4421-49DC-880D-1EB4C24A4DBC}" srcOrd="2" destOrd="0" presId="urn:microsoft.com/office/officeart/2018/2/layout/IconVerticalSolidList"/>
    <dgm:cxn modelId="{D6C25ADA-70F4-4594-ACB7-AC046BD49DE1}" type="presParOf" srcId="{15F98E26-6841-4751-9884-DDCE17ECDBAA}" destId="{DF0B7096-DFEE-49EC-B3F6-2730FA0264AD}" srcOrd="3" destOrd="0" presId="urn:microsoft.com/office/officeart/2018/2/layout/IconVerticalSolidList"/>
    <dgm:cxn modelId="{E4117CF7-3B27-4C11-BC88-0777937BDA89}" type="presParOf" srcId="{15F98E26-6841-4751-9884-DDCE17ECDBAA}" destId="{318E2797-3CBA-4DA5-BC91-3BE05EC6B89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BBB544-67EF-4912-A812-ECC2DF5975F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7903340-5F0B-4F56-8294-6584616F1B4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Situational or Case (focus on hypothetical situation)</a:t>
          </a:r>
        </a:p>
      </dgm:t>
    </dgm:pt>
    <dgm:pt modelId="{F994DB8B-C0A0-4965-A130-411452F356E9}" type="parTrans" cxnId="{09B6B7F2-504B-44D2-A5B9-641700D827F1}">
      <dgm:prSet/>
      <dgm:spPr/>
      <dgm:t>
        <a:bodyPr/>
        <a:lstStyle/>
        <a:p>
          <a:endParaRPr lang="en-US"/>
        </a:p>
      </dgm:t>
    </dgm:pt>
    <dgm:pt modelId="{9B412E4B-AB49-44DB-8377-9DEC6D0A2441}" type="sibTrans" cxnId="{09B6B7F2-504B-44D2-A5B9-641700D827F1}">
      <dgm:prSet/>
      <dgm:spPr/>
      <dgm:t>
        <a:bodyPr/>
        <a:lstStyle/>
        <a:p>
          <a:endParaRPr lang="en-US"/>
        </a:p>
      </dgm:t>
    </dgm:pt>
    <dgm:pt modelId="{DD373C8C-B734-4825-A83E-FD73234CE2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Behavioral (focus on experience)</a:t>
          </a:r>
        </a:p>
      </dgm:t>
    </dgm:pt>
    <dgm:pt modelId="{11CE69D0-581D-4BB1-8568-8AF273CCBE75}" type="parTrans" cxnId="{1A8A9302-1BB3-4E2F-95A7-F03F607806ED}">
      <dgm:prSet/>
      <dgm:spPr/>
      <dgm:t>
        <a:bodyPr/>
        <a:lstStyle/>
        <a:p>
          <a:endParaRPr lang="en-US"/>
        </a:p>
      </dgm:t>
    </dgm:pt>
    <dgm:pt modelId="{25C73476-8BBD-4F9D-9DE5-D93AD0C856D3}" type="sibTrans" cxnId="{1A8A9302-1BB3-4E2F-95A7-F03F607806ED}">
      <dgm:prSet/>
      <dgm:spPr/>
      <dgm:t>
        <a:bodyPr/>
        <a:lstStyle/>
        <a:p>
          <a:endParaRPr lang="en-US"/>
        </a:p>
      </dgm:t>
    </dgm:pt>
    <dgm:pt modelId="{4A081318-3FCA-4B6C-A197-92490F023F39}">
      <dgm:prSet/>
      <dgm:spPr/>
      <dgm:t>
        <a:bodyPr/>
        <a:lstStyle/>
        <a:p>
          <a:endParaRPr lang="en-US" dirty="0"/>
        </a:p>
      </dgm:t>
    </dgm:pt>
    <dgm:pt modelId="{6C3AB01C-66DC-48B3-A13C-D9660B969B6A}" type="parTrans" cxnId="{63D6C979-1DA7-4186-9F60-8C163495D6F5}">
      <dgm:prSet/>
      <dgm:spPr/>
      <dgm:t>
        <a:bodyPr/>
        <a:lstStyle/>
        <a:p>
          <a:endParaRPr lang="en-US"/>
        </a:p>
      </dgm:t>
    </dgm:pt>
    <dgm:pt modelId="{241A5C9E-8932-4541-A585-A9AEC239A7C3}" type="sibTrans" cxnId="{63D6C979-1DA7-4186-9F60-8C163495D6F5}">
      <dgm:prSet/>
      <dgm:spPr/>
      <dgm:t>
        <a:bodyPr/>
        <a:lstStyle/>
        <a:p>
          <a:endParaRPr lang="en-US"/>
        </a:p>
      </dgm:t>
    </dgm:pt>
    <dgm:pt modelId="{50BD73F8-1983-4FB2-B8FD-267B3AE81FE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Resume based questions (focus on fact checking)</a:t>
          </a:r>
        </a:p>
      </dgm:t>
    </dgm:pt>
    <dgm:pt modelId="{5A98922D-9F1B-4E1C-8CB9-8AB2F89B7C94}" type="parTrans" cxnId="{6DE366E6-C34C-466E-A767-1031D646AB39}">
      <dgm:prSet/>
      <dgm:spPr/>
      <dgm:t>
        <a:bodyPr/>
        <a:lstStyle/>
        <a:p>
          <a:endParaRPr lang="en-US"/>
        </a:p>
      </dgm:t>
    </dgm:pt>
    <dgm:pt modelId="{8242F7A9-BAFA-4AE2-A866-A00ABB9A46D0}" type="sibTrans" cxnId="{6DE366E6-C34C-466E-A767-1031D646AB39}">
      <dgm:prSet/>
      <dgm:spPr/>
      <dgm:t>
        <a:bodyPr/>
        <a:lstStyle/>
        <a:p>
          <a:endParaRPr lang="en-US"/>
        </a:p>
      </dgm:t>
    </dgm:pt>
    <dgm:pt modelId="{2E2EAD66-F656-4C5E-9A7B-77A3F1A77299}" type="pres">
      <dgm:prSet presAssocID="{58BBB544-67EF-4912-A812-ECC2DF5975FD}" presName="root" presStyleCnt="0">
        <dgm:presLayoutVars>
          <dgm:dir/>
          <dgm:resizeHandles val="exact"/>
        </dgm:presLayoutVars>
      </dgm:prSet>
      <dgm:spPr/>
    </dgm:pt>
    <dgm:pt modelId="{52460D59-436E-444A-8B4D-DE39FC46F654}" type="pres">
      <dgm:prSet presAssocID="{E7903340-5F0B-4F56-8294-6584616F1B4E}" presName="compNode" presStyleCnt="0"/>
      <dgm:spPr/>
    </dgm:pt>
    <dgm:pt modelId="{272037FC-8DD9-47A5-859F-AF374255EAD9}" type="pres">
      <dgm:prSet presAssocID="{E7903340-5F0B-4F56-8294-6584616F1B4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9B0CA115-5018-4D9A-9714-EABC5B0C6345}" type="pres">
      <dgm:prSet presAssocID="{E7903340-5F0B-4F56-8294-6584616F1B4E}" presName="spaceRect" presStyleCnt="0"/>
      <dgm:spPr/>
    </dgm:pt>
    <dgm:pt modelId="{6C561750-24B8-4CCA-B0A7-E2873569F1CA}" type="pres">
      <dgm:prSet presAssocID="{E7903340-5F0B-4F56-8294-6584616F1B4E}" presName="textRect" presStyleLbl="revTx" presStyleIdx="0" presStyleCnt="3">
        <dgm:presLayoutVars>
          <dgm:chMax val="1"/>
          <dgm:chPref val="1"/>
        </dgm:presLayoutVars>
      </dgm:prSet>
      <dgm:spPr/>
    </dgm:pt>
    <dgm:pt modelId="{709E7F4A-A526-480A-A262-33FC73DAF7AF}" type="pres">
      <dgm:prSet presAssocID="{9B412E4B-AB49-44DB-8377-9DEC6D0A2441}" presName="sibTrans" presStyleCnt="0"/>
      <dgm:spPr/>
    </dgm:pt>
    <dgm:pt modelId="{7D5AB78C-E489-49EA-A8CD-82A4C8F38A3C}" type="pres">
      <dgm:prSet presAssocID="{DD373C8C-B734-4825-A83E-FD73234CE2AB}" presName="compNode" presStyleCnt="0"/>
      <dgm:spPr/>
    </dgm:pt>
    <dgm:pt modelId="{ED0C598D-2E1C-45E2-B53F-2A30633DA78C}" type="pres">
      <dgm:prSet presAssocID="{DD373C8C-B734-4825-A83E-FD73234CE2A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58C5CA0-AA83-4358-94D7-C6C23427773D}" type="pres">
      <dgm:prSet presAssocID="{DD373C8C-B734-4825-A83E-FD73234CE2AB}" presName="spaceRect" presStyleCnt="0"/>
      <dgm:spPr/>
    </dgm:pt>
    <dgm:pt modelId="{85CC8DE5-3E4E-41EF-A013-6F8C80A879E6}" type="pres">
      <dgm:prSet presAssocID="{DD373C8C-B734-4825-A83E-FD73234CE2AB}" presName="textRect" presStyleLbl="revTx" presStyleIdx="1" presStyleCnt="3">
        <dgm:presLayoutVars>
          <dgm:chMax val="1"/>
          <dgm:chPref val="1"/>
        </dgm:presLayoutVars>
      </dgm:prSet>
      <dgm:spPr/>
    </dgm:pt>
    <dgm:pt modelId="{4299DECB-61D1-4C80-BC51-C7D621A6DA9A}" type="pres">
      <dgm:prSet presAssocID="{25C73476-8BBD-4F9D-9DE5-D93AD0C856D3}" presName="sibTrans" presStyleCnt="0"/>
      <dgm:spPr/>
    </dgm:pt>
    <dgm:pt modelId="{2AE47D93-0E63-4B17-B068-E21D066DEC3E}" type="pres">
      <dgm:prSet presAssocID="{50BD73F8-1983-4FB2-B8FD-267B3AE81FE9}" presName="compNode" presStyleCnt="0"/>
      <dgm:spPr/>
    </dgm:pt>
    <dgm:pt modelId="{C121D377-41D9-4F00-B89F-B4C96D2B6430}" type="pres">
      <dgm:prSet presAssocID="{50BD73F8-1983-4FB2-B8FD-267B3AE81FE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D8BBEE03-B49A-4EEF-A4C7-879FD957C616}" type="pres">
      <dgm:prSet presAssocID="{50BD73F8-1983-4FB2-B8FD-267B3AE81FE9}" presName="spaceRect" presStyleCnt="0"/>
      <dgm:spPr/>
    </dgm:pt>
    <dgm:pt modelId="{E820721F-D741-4799-AE33-6E6294D636A7}" type="pres">
      <dgm:prSet presAssocID="{50BD73F8-1983-4FB2-B8FD-267B3AE81FE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A8A9302-1BB3-4E2F-95A7-F03F607806ED}" srcId="{58BBB544-67EF-4912-A812-ECC2DF5975FD}" destId="{DD373C8C-B734-4825-A83E-FD73234CE2AB}" srcOrd="1" destOrd="0" parTransId="{11CE69D0-581D-4BB1-8568-8AF273CCBE75}" sibTransId="{25C73476-8BBD-4F9D-9DE5-D93AD0C856D3}"/>
    <dgm:cxn modelId="{CC4D263C-A5A3-49D0-85EF-65FE13CB9897}" type="presOf" srcId="{58BBB544-67EF-4912-A812-ECC2DF5975FD}" destId="{2E2EAD66-F656-4C5E-9A7B-77A3F1A77299}" srcOrd="0" destOrd="0" presId="urn:microsoft.com/office/officeart/2018/2/layout/IconLabelList"/>
    <dgm:cxn modelId="{3EBC6060-9D80-4FB3-B377-98DF888CB5CF}" type="presOf" srcId="{DD373C8C-B734-4825-A83E-FD73234CE2AB}" destId="{85CC8DE5-3E4E-41EF-A013-6F8C80A879E6}" srcOrd="0" destOrd="0" presId="urn:microsoft.com/office/officeart/2018/2/layout/IconLabelList"/>
    <dgm:cxn modelId="{63D6C979-1DA7-4186-9F60-8C163495D6F5}" srcId="{DD373C8C-B734-4825-A83E-FD73234CE2AB}" destId="{4A081318-3FCA-4B6C-A197-92490F023F39}" srcOrd="0" destOrd="0" parTransId="{6C3AB01C-66DC-48B3-A13C-D9660B969B6A}" sibTransId="{241A5C9E-8932-4541-A585-A9AEC239A7C3}"/>
    <dgm:cxn modelId="{53DCDB9D-214B-427E-8AEF-F88FDE0FF07C}" type="presOf" srcId="{E7903340-5F0B-4F56-8294-6584616F1B4E}" destId="{6C561750-24B8-4CCA-B0A7-E2873569F1CA}" srcOrd="0" destOrd="0" presId="urn:microsoft.com/office/officeart/2018/2/layout/IconLabelList"/>
    <dgm:cxn modelId="{CAB870AF-B301-4CAC-A58E-9EF78DE2BDB0}" type="presOf" srcId="{50BD73F8-1983-4FB2-B8FD-267B3AE81FE9}" destId="{E820721F-D741-4799-AE33-6E6294D636A7}" srcOrd="0" destOrd="0" presId="urn:microsoft.com/office/officeart/2018/2/layout/IconLabelList"/>
    <dgm:cxn modelId="{6DE366E6-C34C-466E-A767-1031D646AB39}" srcId="{58BBB544-67EF-4912-A812-ECC2DF5975FD}" destId="{50BD73F8-1983-4FB2-B8FD-267B3AE81FE9}" srcOrd="2" destOrd="0" parTransId="{5A98922D-9F1B-4E1C-8CB9-8AB2F89B7C94}" sibTransId="{8242F7A9-BAFA-4AE2-A866-A00ABB9A46D0}"/>
    <dgm:cxn modelId="{09B6B7F2-504B-44D2-A5B9-641700D827F1}" srcId="{58BBB544-67EF-4912-A812-ECC2DF5975FD}" destId="{E7903340-5F0B-4F56-8294-6584616F1B4E}" srcOrd="0" destOrd="0" parTransId="{F994DB8B-C0A0-4965-A130-411452F356E9}" sibTransId="{9B412E4B-AB49-44DB-8377-9DEC6D0A2441}"/>
    <dgm:cxn modelId="{2F519278-1EA7-4CA7-99F4-D9CBB4EB6447}" type="presParOf" srcId="{2E2EAD66-F656-4C5E-9A7B-77A3F1A77299}" destId="{52460D59-436E-444A-8B4D-DE39FC46F654}" srcOrd="0" destOrd="0" presId="urn:microsoft.com/office/officeart/2018/2/layout/IconLabelList"/>
    <dgm:cxn modelId="{BC5D841A-F462-472D-87D0-19013B31A54F}" type="presParOf" srcId="{52460D59-436E-444A-8B4D-DE39FC46F654}" destId="{272037FC-8DD9-47A5-859F-AF374255EAD9}" srcOrd="0" destOrd="0" presId="urn:microsoft.com/office/officeart/2018/2/layout/IconLabelList"/>
    <dgm:cxn modelId="{B0BF2591-050B-4211-AD20-E68B9AC22729}" type="presParOf" srcId="{52460D59-436E-444A-8B4D-DE39FC46F654}" destId="{9B0CA115-5018-4D9A-9714-EABC5B0C6345}" srcOrd="1" destOrd="0" presId="urn:microsoft.com/office/officeart/2018/2/layout/IconLabelList"/>
    <dgm:cxn modelId="{916F6C8F-6181-4ABC-A92C-88D9AC4B9793}" type="presParOf" srcId="{52460D59-436E-444A-8B4D-DE39FC46F654}" destId="{6C561750-24B8-4CCA-B0A7-E2873569F1CA}" srcOrd="2" destOrd="0" presId="urn:microsoft.com/office/officeart/2018/2/layout/IconLabelList"/>
    <dgm:cxn modelId="{3E705687-C212-4DD3-A913-873BD98DE748}" type="presParOf" srcId="{2E2EAD66-F656-4C5E-9A7B-77A3F1A77299}" destId="{709E7F4A-A526-480A-A262-33FC73DAF7AF}" srcOrd="1" destOrd="0" presId="urn:microsoft.com/office/officeart/2018/2/layout/IconLabelList"/>
    <dgm:cxn modelId="{52FC0B2D-D8F5-41D4-ACA7-FAC5FA204F33}" type="presParOf" srcId="{2E2EAD66-F656-4C5E-9A7B-77A3F1A77299}" destId="{7D5AB78C-E489-49EA-A8CD-82A4C8F38A3C}" srcOrd="2" destOrd="0" presId="urn:microsoft.com/office/officeart/2018/2/layout/IconLabelList"/>
    <dgm:cxn modelId="{268E8E9B-D216-4944-B86D-73590B4A9A2B}" type="presParOf" srcId="{7D5AB78C-E489-49EA-A8CD-82A4C8F38A3C}" destId="{ED0C598D-2E1C-45E2-B53F-2A30633DA78C}" srcOrd="0" destOrd="0" presId="urn:microsoft.com/office/officeart/2018/2/layout/IconLabelList"/>
    <dgm:cxn modelId="{7CFF8F99-C8CC-4818-A4BA-2D02D1A7DA82}" type="presParOf" srcId="{7D5AB78C-E489-49EA-A8CD-82A4C8F38A3C}" destId="{A58C5CA0-AA83-4358-94D7-C6C23427773D}" srcOrd="1" destOrd="0" presId="urn:microsoft.com/office/officeart/2018/2/layout/IconLabelList"/>
    <dgm:cxn modelId="{F710D1C9-3F96-45A4-95D2-2BBC293681E2}" type="presParOf" srcId="{7D5AB78C-E489-49EA-A8CD-82A4C8F38A3C}" destId="{85CC8DE5-3E4E-41EF-A013-6F8C80A879E6}" srcOrd="2" destOrd="0" presId="urn:microsoft.com/office/officeart/2018/2/layout/IconLabelList"/>
    <dgm:cxn modelId="{5AB6665C-7C5F-471B-B353-88CF3BDEC9C3}" type="presParOf" srcId="{2E2EAD66-F656-4C5E-9A7B-77A3F1A77299}" destId="{4299DECB-61D1-4C80-BC51-C7D621A6DA9A}" srcOrd="3" destOrd="0" presId="urn:microsoft.com/office/officeart/2018/2/layout/IconLabelList"/>
    <dgm:cxn modelId="{1521879A-65FA-4DD2-BA60-0488178B23AD}" type="presParOf" srcId="{2E2EAD66-F656-4C5E-9A7B-77A3F1A77299}" destId="{2AE47D93-0E63-4B17-B068-E21D066DEC3E}" srcOrd="4" destOrd="0" presId="urn:microsoft.com/office/officeart/2018/2/layout/IconLabelList"/>
    <dgm:cxn modelId="{85B5F2D3-C86A-48EB-A612-3607E1754924}" type="presParOf" srcId="{2AE47D93-0E63-4B17-B068-E21D066DEC3E}" destId="{C121D377-41D9-4F00-B89F-B4C96D2B6430}" srcOrd="0" destOrd="0" presId="urn:microsoft.com/office/officeart/2018/2/layout/IconLabelList"/>
    <dgm:cxn modelId="{DB4B0A69-DF6A-4BA8-AED9-97672372D2B8}" type="presParOf" srcId="{2AE47D93-0E63-4B17-B068-E21D066DEC3E}" destId="{D8BBEE03-B49A-4EEF-A4C7-879FD957C616}" srcOrd="1" destOrd="0" presId="urn:microsoft.com/office/officeart/2018/2/layout/IconLabelList"/>
    <dgm:cxn modelId="{2DA22963-7435-46A4-8E25-542190906398}" type="presParOf" srcId="{2AE47D93-0E63-4B17-B068-E21D066DEC3E}" destId="{E820721F-D741-4799-AE33-6E6294D636A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1E4F2-676C-4196-BE40-366C2F6B4164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C7D78-C6C1-40F0-BA27-1B44C501D8F4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B8FC1-62FC-42B8-B84A-405E612FD0C1}">
      <dsp:nvSpPr>
        <dsp:cNvPr id="0" name=""/>
        <dsp:cNvSpPr/>
      </dsp:nvSpPr>
      <dsp:spPr>
        <a:xfrm>
          <a:off x="1435590" y="53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organization</a:t>
          </a:r>
        </a:p>
      </dsp:txBody>
      <dsp:txXfrm>
        <a:off x="1435590" y="531"/>
        <a:ext cx="4732020" cy="1242935"/>
      </dsp:txXfrm>
    </dsp:sp>
    <dsp:sp modelId="{9744A950-79EB-411D-9329-23DEE6B11561}">
      <dsp:nvSpPr>
        <dsp:cNvPr id="0" name=""/>
        <dsp:cNvSpPr/>
      </dsp:nvSpPr>
      <dsp:spPr>
        <a:xfrm>
          <a:off x="6167610" y="53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Reflect on how your skills and experiences fit the employer’s critical needs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Consider why you want to work there</a:t>
          </a:r>
        </a:p>
      </dsp:txBody>
      <dsp:txXfrm>
        <a:off x="6167610" y="531"/>
        <a:ext cx="4347989" cy="1242935"/>
      </dsp:txXfrm>
    </dsp:sp>
    <dsp:sp modelId="{ECA3ED66-3042-42F8-B11A-92DDC2A32728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404BD2-D271-462A-ABE1-309AA0844DF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8BC5FC-E7D4-42C0-85B5-0AB87F9D5FF0}">
      <dsp:nvSpPr>
        <dsp:cNvPr id="0" name=""/>
        <dsp:cNvSpPr/>
      </dsp:nvSpPr>
      <dsp:spPr>
        <a:xfrm>
          <a:off x="1435590" y="155420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 interviewer </a:t>
          </a:r>
        </a:p>
      </dsp:txBody>
      <dsp:txXfrm>
        <a:off x="1435590" y="1554201"/>
        <a:ext cx="4732020" cy="1242935"/>
      </dsp:txXfrm>
    </dsp:sp>
    <dsp:sp modelId="{4BD0429D-5A2A-4849-8CD5-D3264277CA83}">
      <dsp:nvSpPr>
        <dsp:cNvPr id="0" name=""/>
        <dsp:cNvSpPr/>
      </dsp:nvSpPr>
      <dsp:spPr>
        <a:xfrm>
          <a:off x="6167610" y="155420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Understand their role, as it relates to your potential position</a:t>
          </a:r>
        </a:p>
      </dsp:txBody>
      <dsp:txXfrm>
        <a:off x="6167610" y="1554201"/>
        <a:ext cx="4347989" cy="1242935"/>
      </dsp:txXfrm>
    </dsp:sp>
    <dsp:sp modelId="{A6611165-85F9-49D2-985B-A20465F85614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F264D-C3BC-4DF7-8F8E-DB3D3FAC8CFC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0B7096-DFEE-49EC-B3F6-2730FA0264AD}">
      <dsp:nvSpPr>
        <dsp:cNvPr id="0" name=""/>
        <dsp:cNvSpPr/>
      </dsp:nvSpPr>
      <dsp:spPr>
        <a:xfrm>
          <a:off x="1435590" y="3107870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Anticipated questions</a:t>
          </a:r>
        </a:p>
      </dsp:txBody>
      <dsp:txXfrm>
        <a:off x="1435590" y="3107870"/>
        <a:ext cx="4732020" cy="1242935"/>
      </dsp:txXfrm>
    </dsp:sp>
    <dsp:sp modelId="{318E2797-3CBA-4DA5-BC91-3BE05EC6B89F}">
      <dsp:nvSpPr>
        <dsp:cNvPr id="0" name=""/>
        <dsp:cNvSpPr/>
      </dsp:nvSpPr>
      <dsp:spPr>
        <a:xfrm>
          <a:off x="6167610" y="3107870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Look for themes</a:t>
          </a:r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	</a:t>
          </a:r>
        </a:p>
      </dsp:txBody>
      <dsp:txXfrm>
        <a:off x="6167610" y="3107870"/>
        <a:ext cx="4347989" cy="1242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037FC-8DD9-47A5-859F-AF374255EAD9}">
      <dsp:nvSpPr>
        <dsp:cNvPr id="0" name=""/>
        <dsp:cNvSpPr/>
      </dsp:nvSpPr>
      <dsp:spPr>
        <a:xfrm>
          <a:off x="1083792" y="716495"/>
          <a:ext cx="1277963" cy="12779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561750-24B8-4CCA-B0A7-E2873569F1CA}">
      <dsp:nvSpPr>
        <dsp:cNvPr id="0" name=""/>
        <dsp:cNvSpPr/>
      </dsp:nvSpPr>
      <dsp:spPr>
        <a:xfrm>
          <a:off x="302814" y="2347184"/>
          <a:ext cx="283991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Situational or Case (focus on hypothetical situation)</a:t>
          </a:r>
        </a:p>
      </dsp:txBody>
      <dsp:txXfrm>
        <a:off x="302814" y="2347184"/>
        <a:ext cx="2839919" cy="720000"/>
      </dsp:txXfrm>
    </dsp:sp>
    <dsp:sp modelId="{ED0C598D-2E1C-45E2-B53F-2A30633DA78C}">
      <dsp:nvSpPr>
        <dsp:cNvPr id="0" name=""/>
        <dsp:cNvSpPr/>
      </dsp:nvSpPr>
      <dsp:spPr>
        <a:xfrm>
          <a:off x="4420698" y="716495"/>
          <a:ext cx="1277963" cy="12779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C8DE5-3E4E-41EF-A013-6F8C80A879E6}">
      <dsp:nvSpPr>
        <dsp:cNvPr id="0" name=""/>
        <dsp:cNvSpPr/>
      </dsp:nvSpPr>
      <dsp:spPr>
        <a:xfrm>
          <a:off x="3639720" y="2347184"/>
          <a:ext cx="283991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Behavioral (focus on experience)</a:t>
          </a:r>
        </a:p>
      </dsp:txBody>
      <dsp:txXfrm>
        <a:off x="3639720" y="2347184"/>
        <a:ext cx="2839919" cy="720000"/>
      </dsp:txXfrm>
    </dsp:sp>
    <dsp:sp modelId="{C121D377-41D9-4F00-B89F-B4C96D2B6430}">
      <dsp:nvSpPr>
        <dsp:cNvPr id="0" name=""/>
        <dsp:cNvSpPr/>
      </dsp:nvSpPr>
      <dsp:spPr>
        <a:xfrm>
          <a:off x="7757604" y="716495"/>
          <a:ext cx="1277963" cy="12779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20721F-D741-4799-AE33-6E6294D636A7}">
      <dsp:nvSpPr>
        <dsp:cNvPr id="0" name=""/>
        <dsp:cNvSpPr/>
      </dsp:nvSpPr>
      <dsp:spPr>
        <a:xfrm>
          <a:off x="6976626" y="2347184"/>
          <a:ext cx="283991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Resume based questions (focus on fact checking)</a:t>
          </a:r>
        </a:p>
      </dsp:txBody>
      <dsp:txXfrm>
        <a:off x="6976626" y="2347184"/>
        <a:ext cx="2839919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F186-4C62-4559-9CB5-130F5422F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58AA20-69F4-4E36-BCEA-47828BA44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3CB39-0FBC-4268-8446-CEB4721CE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D4D6C-F354-46F7-B22C-C005ED3D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DE0C4-3871-4FBC-A29B-2D57E2179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3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75C8A-4759-420F-8D7B-9FF7E6AF6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94745-AC05-4493-B5FB-4A30F4C49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13D05-6CAB-4919-BEC3-09642F0D1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5D325-5E10-4276-A29A-05C4290C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29BB2-CBEA-473E-9292-F71806874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6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2F1F72-C9C7-49F3-AB11-0A00E67DE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3B130B-87FD-4450-9DBD-A5686368F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4DF06-4A6C-440C-BAFB-42335B42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3CF5F-66BB-4B72-8BF4-8CD3DD0E5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4267F-46C1-4444-A5E7-592456A4A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5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BA053-D197-4409-9B19-8DC454094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EE732-78C1-42DD-94E7-F3D26085C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7D089-CF38-44FC-A114-AF0BFC69A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39C5B-722E-4080-A7DC-34EA19CB3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F0F2E-0FDB-4989-AA55-6136EFEB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4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57BA4-953F-47CF-8CAF-D5932F1A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60332-4948-4672-AFF1-5F4F67E7F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A406B-9687-44DC-83AF-E4B917D18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23394-8C0F-4EC7-B7B0-697DD1BA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8C0D-0FBC-4C4C-B4C7-9447CA06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75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4982-1154-4825-B4E8-946A4163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75599-DF3A-4F2B-9DCC-AF6D5A6EE4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18684-41C5-4E4F-AAF3-FB52F8D55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C8B20-CEF5-4EEB-BCE3-2EC26E1C3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4541D-ABAD-4C6B-9D35-7E595952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C1BCE-FCEC-4C52-AD55-D8311445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4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E1354-7A45-416B-AE39-248BC8ACD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CDBE-D722-44D0-A625-09E957E93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7145E-ED23-460B-B62A-122C80B55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AB9102-7965-4AA8-B363-70529E936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FB14EE-381D-40B3-931B-300A8A60B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589853-847F-4D8C-8364-994FBEFE5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7D12F7-4B91-41C4-8C6D-54EE92ECA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1D3E0F-55D3-4724-94DE-70B253DC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7821-6785-4FD0-946D-A1CE0FD03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A08C82-3049-4CBD-B882-7C02AAA0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88188-E9CE-40E7-B3DE-D7AAB9564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8ABD3-7F96-4A9C-8A7C-1B4FC006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8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17ABEC-824F-4134-A078-92BF30C5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95095-45B9-47B8-A263-68F101B18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90934-3EEA-4E29-9596-17453BB46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4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3E9B-25A4-40CE-ABBA-AC387BEFB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C4761-CFEB-42BB-9ACC-3B706DE9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7BFE6D-7A52-4EDB-A019-46AF29DE1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94C31-1C57-4006-8D51-0AFFE9C81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1E726-94B4-4D45-9A4D-3B1DD9675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7010F-4660-4ED4-B772-B70F9306D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2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FCFF9-2A19-4280-88DA-170E1104E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5AFC03-FC26-4756-A83B-99274AE53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CC381-197E-498A-B03E-8BD5CC865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FC1B82-B808-4EA5-8D11-61C3D56A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AB073-8AED-4034-A0A9-F42E8EE0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C742B-AD39-4023-8794-4D62ED90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8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566851-9E26-4EC5-9737-4F3C39C2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045F5-FE9D-4B98-9DA9-C46132D9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20229-F2EC-4783-925C-FD7657CBB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08C76-B446-485F-9B70-22CA6267ECAD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7CB4E-5DAA-4D5A-B617-1F1B81F26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A623A-A245-4860-A9B7-65308498A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DEDDD-88F8-4E9B-A375-7A93F9680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3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263F-E65F-412B-88B6-9D124B844D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Boutique Consulting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6A11B2-70FC-4BBA-A51E-2C16C5DE43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Interview Preparation</a:t>
            </a:r>
          </a:p>
        </p:txBody>
      </p:sp>
    </p:spTree>
    <p:extLst>
      <p:ext uri="{BB962C8B-B14F-4D97-AF65-F5344CB8AC3E}">
        <p14:creationId xmlns:p14="http://schemas.microsoft.com/office/powerpoint/2010/main" val="2126176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37F7B-3307-4570-A6BB-2F5561C3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What you need to know prior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0F70CB-9B63-4153-A0E1-306FBA9034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8001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33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2FD2338-15D7-4C18-8A7D-01C27C878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32504"/>
            <a:ext cx="12188952" cy="282549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129C922-12D1-401C-8095-86D765C28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 flipV="1">
            <a:off x="0" y="4228848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4921E5-7EED-4C20-9C84-CCF4919B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5038344"/>
            <a:ext cx="10579608" cy="118872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Question Types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2F5FFC2-6527-4F0E-BD4D-D0556D98B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43732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35F43C-FE39-47D3-B69C-449F695B3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258359"/>
              </p:ext>
            </p:extLst>
          </p:nvPr>
        </p:nvGraphicFramePr>
        <p:xfrm>
          <a:off x="1036320" y="445168"/>
          <a:ext cx="10119360" cy="378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152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9">
            <a:extLst>
              <a:ext uri="{FF2B5EF4-FFF2-40B4-BE49-F238E27FC236}">
                <a16:creationId xmlns:a16="http://schemas.microsoft.com/office/drawing/2014/main" id="{1EBADBCA-DA20-4279-93C6-011DEF18A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7554138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EB17CA-01EC-4AFB-AE3E-4097547CA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Example: Research Associate, AIR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35DC46-5663-471D-AADB-81E00E65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0850" y="0"/>
            <a:ext cx="539115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2FAB3-E19C-48D0-A03D-6DDE11E3C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Clean, code, and analyze data from surveys, interviews, observations and extant data using the appropriate statistical approaches and software (e.g. STATA, R, SPSS).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Situational: You may be given a set of data to clean, code, and analyze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Behavioral: Walk me through how you have used STATA or other statistical software.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Resume-based: You mention that you used STATA in your past position, how often were you required to clean and analyze data?</a:t>
            </a:r>
          </a:p>
        </p:txBody>
      </p:sp>
    </p:spTree>
    <p:extLst>
      <p:ext uri="{BB962C8B-B14F-4D97-AF65-F5344CB8AC3E}">
        <p14:creationId xmlns:p14="http://schemas.microsoft.com/office/powerpoint/2010/main" val="1766598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96B84B-8842-4B00-9A28-D06F1F8C2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Example: Consultant, Entangled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9AF9B-235A-430E-B609-61D9A0EE9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Mastered: Financial Modeling, Data Visualization, Financial Analysis, Qualitative and Quantitative Research, Interviewing Skills, </a:t>
            </a:r>
            <a:r>
              <a:rPr lang="en-US" sz="2000" b="1" dirty="0">
                <a:solidFill>
                  <a:srgbClr val="000000"/>
                </a:solidFill>
              </a:rPr>
              <a:t>Education Market Knowledge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Situational: A high-profile college in the Southeast had a strong national reputation, but it was losing ground to other universities that were perceived as more innovative. What are innovative trends in higher education that may be of concern?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Behavioral: Give me an example of how you have gained knowledge of the education market?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Resume: Your experience in admissions is impressive.  How have you sought out best practices in admissions in higher education?</a:t>
            </a:r>
          </a:p>
        </p:txBody>
      </p:sp>
    </p:spTree>
    <p:extLst>
      <p:ext uri="{BB962C8B-B14F-4D97-AF65-F5344CB8AC3E}">
        <p14:creationId xmlns:p14="http://schemas.microsoft.com/office/powerpoint/2010/main" val="263477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EFC341-EFFC-4A16-924C-BDB25A608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Example: Director, Market Research, Strada Education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001C1-2DEB-4E69-9252-C9A78E7FD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Develop custom metrics designed to educate and improve drivers such as consumer satisfaction, completion, purpose &amp; value in post-secondary learning &amp; employment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Situational: What are metrics that could be used to measure the value of post-secondary education?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Behavioral: How have you developed evaluations to measure the value of your work?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Resume: You state that you evaluated the effectiveness of curriculum, walk me through what metrics you used.</a:t>
            </a:r>
          </a:p>
        </p:txBody>
      </p:sp>
    </p:spTree>
    <p:extLst>
      <p:ext uri="{BB962C8B-B14F-4D97-AF65-F5344CB8AC3E}">
        <p14:creationId xmlns:p14="http://schemas.microsoft.com/office/powerpoint/2010/main" val="295464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27D15F9-FBA9-45B6-A1EE-7E26109074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49D845D-9A57-49AC-9523-BB0D6DA6F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8" name="Freeform 44">
              <a:extLst>
                <a:ext uri="{FF2B5EF4-FFF2-40B4-BE49-F238E27FC236}">
                  <a16:creationId xmlns:a16="http://schemas.microsoft.com/office/drawing/2014/main" id="{3348EFE1-9D21-4DC0-8EC9-C88767061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D9CD0CF4-76F6-470E-A8EF-DD74FC196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6">
              <a:extLst>
                <a:ext uri="{FF2B5EF4-FFF2-40B4-BE49-F238E27FC236}">
                  <a16:creationId xmlns:a16="http://schemas.microsoft.com/office/drawing/2014/main" id="{71645EB6-7E0C-491E-9A5B-C25E80A64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7">
              <a:extLst>
                <a:ext uri="{FF2B5EF4-FFF2-40B4-BE49-F238E27FC236}">
                  <a16:creationId xmlns:a16="http://schemas.microsoft.com/office/drawing/2014/main" id="{D20E5CAC-62A4-48E1-9F9F-1F8176683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53A11D2-F06B-447E-96A7-27A21A8FA6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D56DDB7-D48D-4544-ADBD-FE46AC0B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Your Questions</a:t>
            </a:r>
          </a:p>
        </p:txBody>
      </p:sp>
      <p:pic>
        <p:nvPicPr>
          <p:cNvPr id="32" name="Graphic 31" descr="Onboarding">
            <a:extLst>
              <a:ext uri="{FF2B5EF4-FFF2-40B4-BE49-F238E27FC236}">
                <a16:creationId xmlns:a16="http://schemas.microsoft.com/office/drawing/2014/main" id="{6B036709-0FC5-4FA9-8E82-B859498BF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24902" y="2669172"/>
            <a:ext cx="3209779" cy="320977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A8FEF-FEC2-4BB8-8201-F47DF909B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494450"/>
            <a:ext cx="5471529" cy="3563159"/>
          </a:xfrm>
        </p:spPr>
        <p:txBody>
          <a:bodyPr>
            <a:normAutofit lnSpcReduction="10000"/>
          </a:bodyPr>
          <a:lstStyle/>
          <a:p>
            <a:r>
              <a:rPr lang="en-US" altLang="en-US" sz="2000" dirty="0">
                <a:latin typeface="Garamond" panose="02020404030301010803" pitchFamily="18" charset="0"/>
              </a:rPr>
              <a:t>Emphasize what you will do for the employer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What goals have you set for this position in the first 6 months?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How are projects assigned?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How are associates assessed?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Are there new directions the organization plans on pursuing?</a:t>
            </a:r>
          </a:p>
          <a:p>
            <a:pPr lvl="1"/>
            <a:r>
              <a:rPr lang="en-US" altLang="en-US" sz="2000" dirty="0">
                <a:latin typeface="Garamond" panose="02020404030301010803" pitchFamily="18" charset="0"/>
              </a:rPr>
              <a:t>How do you see my skills and background fitting in here?</a:t>
            </a:r>
          </a:p>
          <a:p>
            <a:r>
              <a:rPr lang="en-US" altLang="en-US" sz="2000" dirty="0">
                <a:latin typeface="Garamond" panose="02020404030301010803" pitchFamily="18" charset="0"/>
              </a:rPr>
              <a:t>Ask about the hiring timetable</a:t>
            </a:r>
          </a:p>
          <a:p>
            <a:r>
              <a:rPr lang="en-US" altLang="en-US" sz="2000" dirty="0">
                <a:latin typeface="Garamond" panose="02020404030301010803" pitchFamily="18" charset="0"/>
              </a:rPr>
              <a:t>Do NOT ask about salary and benefits (yet)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26054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3A7196-096B-4AF1-91B8-0F2E63E3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9" y="1111086"/>
            <a:ext cx="7690104" cy="26238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0A2E2AEA-642E-43E5-A9DB-FF66B825B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343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B95B1209E8AE41893306C50CEB7FBB" ma:contentTypeVersion="11" ma:contentTypeDescription="Create a new document." ma:contentTypeScope="" ma:versionID="3aa8a31dc12e8b600d79cba616a7234a">
  <xsd:schema xmlns:xsd="http://www.w3.org/2001/XMLSchema" xmlns:xs="http://www.w3.org/2001/XMLSchema" xmlns:p="http://schemas.microsoft.com/office/2006/metadata/properties" xmlns:ns2="e0bc818c-f030-4318-b7ad-1fd4c6b2c4cd" xmlns:ns3="3a19d90c-9067-47ae-938b-f48b84d03388" targetNamespace="http://schemas.microsoft.com/office/2006/metadata/properties" ma:root="true" ma:fieldsID="7ac80f42aac95b2f355683a6bb1cd688" ns2:_="" ns3:_="">
    <xsd:import namespace="e0bc818c-f030-4318-b7ad-1fd4c6b2c4cd"/>
    <xsd:import namespace="3a19d90c-9067-47ae-938b-f48b84d03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bc818c-f030-4318-b7ad-1fd4c6b2c4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19d90c-9067-47ae-938b-f48b84d0338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8239EE-E282-4FD7-B9EA-F83181B77B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bc818c-f030-4318-b7ad-1fd4c6b2c4cd"/>
    <ds:schemaRef ds:uri="3a19d90c-9067-47ae-938b-f48b84d033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922997-A691-459E-832B-2703AFB24B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16E9A3-BC5D-40A2-B131-D2603DF07B7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a19d90c-9067-47ae-938b-f48b84d03388"/>
    <ds:schemaRef ds:uri="e0bc818c-f030-4318-b7ad-1fd4c6b2c4c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440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Office Theme</vt:lpstr>
      <vt:lpstr>Boutique Consulting </vt:lpstr>
      <vt:lpstr>What you need to know prior</vt:lpstr>
      <vt:lpstr>Question Types</vt:lpstr>
      <vt:lpstr>Example: Research Associate, AIR</vt:lpstr>
      <vt:lpstr>Example: Consultant, Entangled Solutions</vt:lpstr>
      <vt:lpstr>Example: Director, Market Research, Strada Education Network</vt:lpstr>
      <vt:lpstr>Your Questions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Boutique Consulting </dc:title>
  <dc:creator>Sutton, Valerie</dc:creator>
  <cp:lastModifiedBy>Sutton, Valerie</cp:lastModifiedBy>
  <cp:revision>1</cp:revision>
  <dcterms:created xsi:type="dcterms:W3CDTF">2020-02-27T19:21:33Z</dcterms:created>
  <dcterms:modified xsi:type="dcterms:W3CDTF">2020-02-27T19:21:43Z</dcterms:modified>
</cp:coreProperties>
</file>