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60" r:id="rId7"/>
    <p:sldId id="258" r:id="rId8"/>
    <p:sldId id="262" r:id="rId9"/>
    <p:sldId id="259"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2377D-C2EC-4FB1-88D7-9CBC8D379A92}" v="2" dt="2020-03-05T20:52:38.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4" d="100"/>
          <a:sy n="54" d="100"/>
        </p:scale>
        <p:origin x="2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svg"/><Relationship Id="rId1"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10.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svg"/><Relationship Id="rId1"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B5FB0CC-F8BF-458A-8697-E779B729AC99}" type="doc">
      <dgm:prSet loTypeId="urn:microsoft.com/office/officeart/2018/5/layout/IconCircle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F156C97C-EA8F-4F32-82B7-A83FFFE9FA3D}">
      <dgm:prSet/>
      <dgm:spPr/>
      <dgm:t>
        <a:bodyPr/>
        <a:lstStyle/>
        <a:p>
          <a:pPr>
            <a:defRPr cap="all"/>
          </a:pPr>
          <a:r>
            <a:rPr lang="en-US"/>
            <a:t>Career Exploration</a:t>
          </a:r>
        </a:p>
      </dgm:t>
    </dgm:pt>
    <dgm:pt modelId="{6F1EB59D-3ED3-457C-84E2-E69C3B9FB482}" type="parTrans" cxnId="{76062B61-0D41-46EC-AB1F-971B09BDEBB2}">
      <dgm:prSet/>
      <dgm:spPr/>
      <dgm:t>
        <a:bodyPr/>
        <a:lstStyle/>
        <a:p>
          <a:endParaRPr lang="en-US"/>
        </a:p>
      </dgm:t>
    </dgm:pt>
    <dgm:pt modelId="{CD5ACC37-419B-4BBC-B1C9-4D5A20DA3C63}" type="sibTrans" cxnId="{76062B61-0D41-46EC-AB1F-971B09BDEBB2}">
      <dgm:prSet/>
      <dgm:spPr/>
      <dgm:t>
        <a:bodyPr/>
        <a:lstStyle/>
        <a:p>
          <a:endParaRPr lang="en-US"/>
        </a:p>
      </dgm:t>
    </dgm:pt>
    <dgm:pt modelId="{1CACE14B-7A43-4FF5-9314-A62A14936794}">
      <dgm:prSet/>
      <dgm:spPr/>
      <dgm:t>
        <a:bodyPr/>
        <a:lstStyle/>
        <a:p>
          <a:pPr>
            <a:defRPr cap="all"/>
          </a:pPr>
          <a:r>
            <a:rPr lang="en-US"/>
            <a:t>Job Search</a:t>
          </a:r>
        </a:p>
      </dgm:t>
    </dgm:pt>
    <dgm:pt modelId="{C31DBCD5-8745-48DC-B682-81B8A9512E16}" type="parTrans" cxnId="{11895275-70A7-4311-9BB8-FB4B044922BA}">
      <dgm:prSet/>
      <dgm:spPr/>
      <dgm:t>
        <a:bodyPr/>
        <a:lstStyle/>
        <a:p>
          <a:endParaRPr lang="en-US"/>
        </a:p>
      </dgm:t>
    </dgm:pt>
    <dgm:pt modelId="{D56CFE28-A785-4AB9-9FF2-76167D0B5957}" type="sibTrans" cxnId="{11895275-70A7-4311-9BB8-FB4B044922BA}">
      <dgm:prSet/>
      <dgm:spPr/>
      <dgm:t>
        <a:bodyPr/>
        <a:lstStyle/>
        <a:p>
          <a:endParaRPr lang="en-US"/>
        </a:p>
      </dgm:t>
    </dgm:pt>
    <dgm:pt modelId="{AED3B343-242F-464C-8D30-799E273E91EA}">
      <dgm:prSet/>
      <dgm:spPr/>
      <dgm:t>
        <a:bodyPr/>
        <a:lstStyle/>
        <a:p>
          <a:pPr>
            <a:defRPr cap="all"/>
          </a:pPr>
          <a:r>
            <a:rPr lang="en-US"/>
            <a:t>Working Smarter</a:t>
          </a:r>
        </a:p>
      </dgm:t>
    </dgm:pt>
    <dgm:pt modelId="{A3F0B929-C46D-43C2-94DA-C055FA3A173F}" type="parTrans" cxnId="{C495747D-1C4A-40EB-8FC7-3A845BE7CE12}">
      <dgm:prSet/>
      <dgm:spPr/>
      <dgm:t>
        <a:bodyPr/>
        <a:lstStyle/>
        <a:p>
          <a:endParaRPr lang="en-US"/>
        </a:p>
      </dgm:t>
    </dgm:pt>
    <dgm:pt modelId="{A85BFD63-2AB7-43E5-8209-3E96B7A6E88B}" type="sibTrans" cxnId="{C495747D-1C4A-40EB-8FC7-3A845BE7CE12}">
      <dgm:prSet/>
      <dgm:spPr/>
      <dgm:t>
        <a:bodyPr/>
        <a:lstStyle/>
        <a:p>
          <a:endParaRPr lang="en-US"/>
        </a:p>
      </dgm:t>
    </dgm:pt>
    <dgm:pt modelId="{D3BC33F9-68EF-44D5-92D2-208E0CBD93E2}" type="pres">
      <dgm:prSet presAssocID="{DB5FB0CC-F8BF-458A-8697-E779B729AC99}" presName="root" presStyleCnt="0">
        <dgm:presLayoutVars>
          <dgm:dir/>
          <dgm:resizeHandles val="exact"/>
        </dgm:presLayoutVars>
      </dgm:prSet>
      <dgm:spPr/>
    </dgm:pt>
    <dgm:pt modelId="{6B254E65-BE0D-4E37-98D7-0F85B0F5B3BA}" type="pres">
      <dgm:prSet presAssocID="{F156C97C-EA8F-4F32-82B7-A83FFFE9FA3D}" presName="compNode" presStyleCnt="0"/>
      <dgm:spPr/>
    </dgm:pt>
    <dgm:pt modelId="{8017BED3-AEE6-4CD0-9BD0-1845DCEFD0BA}" type="pres">
      <dgm:prSet presAssocID="{F156C97C-EA8F-4F32-82B7-A83FFFE9FA3D}" presName="iconBgRect" presStyleLbl="bgShp" presStyleIdx="0" presStyleCnt="3"/>
      <dgm:spPr/>
    </dgm:pt>
    <dgm:pt modelId="{96B44A40-04F8-4CA5-A5CC-CFBB1A3DB348}" type="pres">
      <dgm:prSet presAssocID="{F156C97C-EA8F-4F32-82B7-A83FFFE9FA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efcase"/>
        </a:ext>
      </dgm:extLst>
    </dgm:pt>
    <dgm:pt modelId="{76D27D40-921C-4C75-9214-20C987F9BAC2}" type="pres">
      <dgm:prSet presAssocID="{F156C97C-EA8F-4F32-82B7-A83FFFE9FA3D}" presName="spaceRect" presStyleCnt="0"/>
      <dgm:spPr/>
    </dgm:pt>
    <dgm:pt modelId="{B74AC4AD-4888-4432-AB0D-4113B48BE4A2}" type="pres">
      <dgm:prSet presAssocID="{F156C97C-EA8F-4F32-82B7-A83FFFE9FA3D}" presName="textRect" presStyleLbl="revTx" presStyleIdx="0" presStyleCnt="3">
        <dgm:presLayoutVars>
          <dgm:chMax val="1"/>
          <dgm:chPref val="1"/>
        </dgm:presLayoutVars>
      </dgm:prSet>
      <dgm:spPr/>
    </dgm:pt>
    <dgm:pt modelId="{711A0FC8-FF08-49AE-9D1A-582CA3D58D6C}" type="pres">
      <dgm:prSet presAssocID="{CD5ACC37-419B-4BBC-B1C9-4D5A20DA3C63}" presName="sibTrans" presStyleCnt="0"/>
      <dgm:spPr/>
    </dgm:pt>
    <dgm:pt modelId="{F26043ED-706E-4E69-8F97-8570ABA6B9EA}" type="pres">
      <dgm:prSet presAssocID="{1CACE14B-7A43-4FF5-9314-A62A14936794}" presName="compNode" presStyleCnt="0"/>
      <dgm:spPr/>
    </dgm:pt>
    <dgm:pt modelId="{E201D76A-BB5B-420A-937A-A31EB497FF0C}" type="pres">
      <dgm:prSet presAssocID="{1CACE14B-7A43-4FF5-9314-A62A14936794}" presName="iconBgRect" presStyleLbl="bgShp" presStyleIdx="1" presStyleCnt="3"/>
      <dgm:spPr/>
    </dgm:pt>
    <dgm:pt modelId="{2BF6ADFA-9961-405C-9E73-79F54DF5956F}" type="pres">
      <dgm:prSet presAssocID="{1CACE14B-7A43-4FF5-9314-A62A1493679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A9AACE7D-48C7-4063-8DC9-736BE2DFC27F}" type="pres">
      <dgm:prSet presAssocID="{1CACE14B-7A43-4FF5-9314-A62A14936794}" presName="spaceRect" presStyleCnt="0"/>
      <dgm:spPr/>
    </dgm:pt>
    <dgm:pt modelId="{59D39386-C5DF-4936-B281-184999590441}" type="pres">
      <dgm:prSet presAssocID="{1CACE14B-7A43-4FF5-9314-A62A14936794}" presName="textRect" presStyleLbl="revTx" presStyleIdx="1" presStyleCnt="3">
        <dgm:presLayoutVars>
          <dgm:chMax val="1"/>
          <dgm:chPref val="1"/>
        </dgm:presLayoutVars>
      </dgm:prSet>
      <dgm:spPr/>
    </dgm:pt>
    <dgm:pt modelId="{4526594F-2BD5-40FA-9126-DBBF5066793A}" type="pres">
      <dgm:prSet presAssocID="{D56CFE28-A785-4AB9-9FF2-76167D0B5957}" presName="sibTrans" presStyleCnt="0"/>
      <dgm:spPr/>
    </dgm:pt>
    <dgm:pt modelId="{12CD0B16-6673-4F75-AE46-A6352C000014}" type="pres">
      <dgm:prSet presAssocID="{AED3B343-242F-464C-8D30-799E273E91EA}" presName="compNode" presStyleCnt="0"/>
      <dgm:spPr/>
    </dgm:pt>
    <dgm:pt modelId="{EB9AC2DB-E55C-4023-A114-93E834E72798}" type="pres">
      <dgm:prSet presAssocID="{AED3B343-242F-464C-8D30-799E273E91EA}" presName="iconBgRect" presStyleLbl="bgShp" presStyleIdx="2" presStyleCnt="3"/>
      <dgm:spPr/>
    </dgm:pt>
    <dgm:pt modelId="{8726C267-F2C1-45DA-9203-1D654DBE7B2B}" type="pres">
      <dgm:prSet presAssocID="{AED3B343-242F-464C-8D30-799E273E91E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C9022305-91C7-48DC-AD9F-F45C52EAF637}" type="pres">
      <dgm:prSet presAssocID="{AED3B343-242F-464C-8D30-799E273E91EA}" presName="spaceRect" presStyleCnt="0"/>
      <dgm:spPr/>
    </dgm:pt>
    <dgm:pt modelId="{C97F2D2A-0BD4-45AA-9D2B-7659D71DA912}" type="pres">
      <dgm:prSet presAssocID="{AED3B343-242F-464C-8D30-799E273E91EA}" presName="textRect" presStyleLbl="revTx" presStyleIdx="2" presStyleCnt="3">
        <dgm:presLayoutVars>
          <dgm:chMax val="1"/>
          <dgm:chPref val="1"/>
        </dgm:presLayoutVars>
      </dgm:prSet>
      <dgm:spPr/>
    </dgm:pt>
  </dgm:ptLst>
  <dgm:cxnLst>
    <dgm:cxn modelId="{9DE21C0F-83C2-4B3D-9DC4-E77E627B577F}" type="presOf" srcId="{DB5FB0CC-F8BF-458A-8697-E779B729AC99}" destId="{D3BC33F9-68EF-44D5-92D2-208E0CBD93E2}" srcOrd="0" destOrd="0" presId="urn:microsoft.com/office/officeart/2018/5/layout/IconCircleLabelList"/>
    <dgm:cxn modelId="{10AE652B-046E-4C1A-995A-9785524B2A67}" type="presOf" srcId="{1CACE14B-7A43-4FF5-9314-A62A14936794}" destId="{59D39386-C5DF-4936-B281-184999590441}" srcOrd="0" destOrd="0" presId="urn:microsoft.com/office/officeart/2018/5/layout/IconCircleLabelList"/>
    <dgm:cxn modelId="{5C5E6D2D-3C09-42A9-86FE-764A50448519}" type="presOf" srcId="{AED3B343-242F-464C-8D30-799E273E91EA}" destId="{C97F2D2A-0BD4-45AA-9D2B-7659D71DA912}" srcOrd="0" destOrd="0" presId="urn:microsoft.com/office/officeart/2018/5/layout/IconCircleLabelList"/>
    <dgm:cxn modelId="{005DC82E-51EF-4EF0-863F-CB85D3EFC024}" type="presOf" srcId="{F156C97C-EA8F-4F32-82B7-A83FFFE9FA3D}" destId="{B74AC4AD-4888-4432-AB0D-4113B48BE4A2}" srcOrd="0" destOrd="0" presId="urn:microsoft.com/office/officeart/2018/5/layout/IconCircleLabelList"/>
    <dgm:cxn modelId="{76062B61-0D41-46EC-AB1F-971B09BDEBB2}" srcId="{DB5FB0CC-F8BF-458A-8697-E779B729AC99}" destId="{F156C97C-EA8F-4F32-82B7-A83FFFE9FA3D}" srcOrd="0" destOrd="0" parTransId="{6F1EB59D-3ED3-457C-84E2-E69C3B9FB482}" sibTransId="{CD5ACC37-419B-4BBC-B1C9-4D5A20DA3C63}"/>
    <dgm:cxn modelId="{11895275-70A7-4311-9BB8-FB4B044922BA}" srcId="{DB5FB0CC-F8BF-458A-8697-E779B729AC99}" destId="{1CACE14B-7A43-4FF5-9314-A62A14936794}" srcOrd="1" destOrd="0" parTransId="{C31DBCD5-8745-48DC-B682-81B8A9512E16}" sibTransId="{D56CFE28-A785-4AB9-9FF2-76167D0B5957}"/>
    <dgm:cxn modelId="{C495747D-1C4A-40EB-8FC7-3A845BE7CE12}" srcId="{DB5FB0CC-F8BF-458A-8697-E779B729AC99}" destId="{AED3B343-242F-464C-8D30-799E273E91EA}" srcOrd="2" destOrd="0" parTransId="{A3F0B929-C46D-43C2-94DA-C055FA3A173F}" sibTransId="{A85BFD63-2AB7-43E5-8209-3E96B7A6E88B}"/>
    <dgm:cxn modelId="{32A1D89D-E06C-422B-B232-BEC7857557CA}" type="presParOf" srcId="{D3BC33F9-68EF-44D5-92D2-208E0CBD93E2}" destId="{6B254E65-BE0D-4E37-98D7-0F85B0F5B3BA}" srcOrd="0" destOrd="0" presId="urn:microsoft.com/office/officeart/2018/5/layout/IconCircleLabelList"/>
    <dgm:cxn modelId="{B5C9ABA0-54A4-43F5-8E86-BA6DB5B654BE}" type="presParOf" srcId="{6B254E65-BE0D-4E37-98D7-0F85B0F5B3BA}" destId="{8017BED3-AEE6-4CD0-9BD0-1845DCEFD0BA}" srcOrd="0" destOrd="0" presId="urn:microsoft.com/office/officeart/2018/5/layout/IconCircleLabelList"/>
    <dgm:cxn modelId="{6FA1DAB6-FEDC-42C9-B5AE-F32C65E3B5F6}" type="presParOf" srcId="{6B254E65-BE0D-4E37-98D7-0F85B0F5B3BA}" destId="{96B44A40-04F8-4CA5-A5CC-CFBB1A3DB348}" srcOrd="1" destOrd="0" presId="urn:microsoft.com/office/officeart/2018/5/layout/IconCircleLabelList"/>
    <dgm:cxn modelId="{8FCC11C5-162C-46F8-86AE-5015D9FBF89E}" type="presParOf" srcId="{6B254E65-BE0D-4E37-98D7-0F85B0F5B3BA}" destId="{76D27D40-921C-4C75-9214-20C987F9BAC2}" srcOrd="2" destOrd="0" presId="urn:microsoft.com/office/officeart/2018/5/layout/IconCircleLabelList"/>
    <dgm:cxn modelId="{94C86964-9A47-456E-8A1C-2288179A0A91}" type="presParOf" srcId="{6B254E65-BE0D-4E37-98D7-0F85B0F5B3BA}" destId="{B74AC4AD-4888-4432-AB0D-4113B48BE4A2}" srcOrd="3" destOrd="0" presId="urn:microsoft.com/office/officeart/2018/5/layout/IconCircleLabelList"/>
    <dgm:cxn modelId="{1144F95A-1627-4F38-9513-7FCA29295857}" type="presParOf" srcId="{D3BC33F9-68EF-44D5-92D2-208E0CBD93E2}" destId="{711A0FC8-FF08-49AE-9D1A-582CA3D58D6C}" srcOrd="1" destOrd="0" presId="urn:microsoft.com/office/officeart/2018/5/layout/IconCircleLabelList"/>
    <dgm:cxn modelId="{5ED4EE73-8376-407A-818C-75210B1FF7D9}" type="presParOf" srcId="{D3BC33F9-68EF-44D5-92D2-208E0CBD93E2}" destId="{F26043ED-706E-4E69-8F97-8570ABA6B9EA}" srcOrd="2" destOrd="0" presId="urn:microsoft.com/office/officeart/2018/5/layout/IconCircleLabelList"/>
    <dgm:cxn modelId="{320E65B6-5B7A-4390-8437-1E2336D01B77}" type="presParOf" srcId="{F26043ED-706E-4E69-8F97-8570ABA6B9EA}" destId="{E201D76A-BB5B-420A-937A-A31EB497FF0C}" srcOrd="0" destOrd="0" presId="urn:microsoft.com/office/officeart/2018/5/layout/IconCircleLabelList"/>
    <dgm:cxn modelId="{3A7F34A4-43FC-4BC9-BAE0-625539654B0E}" type="presParOf" srcId="{F26043ED-706E-4E69-8F97-8570ABA6B9EA}" destId="{2BF6ADFA-9961-405C-9E73-79F54DF5956F}" srcOrd="1" destOrd="0" presId="urn:microsoft.com/office/officeart/2018/5/layout/IconCircleLabelList"/>
    <dgm:cxn modelId="{DA4509B3-6117-47F8-AA3F-0656922C3184}" type="presParOf" srcId="{F26043ED-706E-4E69-8F97-8570ABA6B9EA}" destId="{A9AACE7D-48C7-4063-8DC9-736BE2DFC27F}" srcOrd="2" destOrd="0" presId="urn:microsoft.com/office/officeart/2018/5/layout/IconCircleLabelList"/>
    <dgm:cxn modelId="{349C0E08-DD9B-4E94-AA94-649198F85E8B}" type="presParOf" srcId="{F26043ED-706E-4E69-8F97-8570ABA6B9EA}" destId="{59D39386-C5DF-4936-B281-184999590441}" srcOrd="3" destOrd="0" presId="urn:microsoft.com/office/officeart/2018/5/layout/IconCircleLabelList"/>
    <dgm:cxn modelId="{5D6DAB7E-2AC4-4011-9C97-4C5E38C6D9FA}" type="presParOf" srcId="{D3BC33F9-68EF-44D5-92D2-208E0CBD93E2}" destId="{4526594F-2BD5-40FA-9126-DBBF5066793A}" srcOrd="3" destOrd="0" presId="urn:microsoft.com/office/officeart/2018/5/layout/IconCircleLabelList"/>
    <dgm:cxn modelId="{502BD0E4-2F63-4CCF-ABBF-31E655122E51}" type="presParOf" srcId="{D3BC33F9-68EF-44D5-92D2-208E0CBD93E2}" destId="{12CD0B16-6673-4F75-AE46-A6352C000014}" srcOrd="4" destOrd="0" presId="urn:microsoft.com/office/officeart/2018/5/layout/IconCircleLabelList"/>
    <dgm:cxn modelId="{720E37D6-9D3A-4F4B-9F8B-31CD2EBA2461}" type="presParOf" srcId="{12CD0B16-6673-4F75-AE46-A6352C000014}" destId="{EB9AC2DB-E55C-4023-A114-93E834E72798}" srcOrd="0" destOrd="0" presId="urn:microsoft.com/office/officeart/2018/5/layout/IconCircleLabelList"/>
    <dgm:cxn modelId="{0B0C8EAF-A2A6-45F9-86F0-748B61A7BCE3}" type="presParOf" srcId="{12CD0B16-6673-4F75-AE46-A6352C000014}" destId="{8726C267-F2C1-45DA-9203-1D654DBE7B2B}" srcOrd="1" destOrd="0" presId="urn:microsoft.com/office/officeart/2018/5/layout/IconCircleLabelList"/>
    <dgm:cxn modelId="{534B52AF-04E0-4B76-9D9E-9190CFA4BB03}" type="presParOf" srcId="{12CD0B16-6673-4F75-AE46-A6352C000014}" destId="{C9022305-91C7-48DC-AD9F-F45C52EAF637}" srcOrd="2" destOrd="0" presId="urn:microsoft.com/office/officeart/2018/5/layout/IconCircleLabelList"/>
    <dgm:cxn modelId="{682C3E2C-AEFF-47D8-9164-CBA694687B57}" type="presParOf" srcId="{12CD0B16-6673-4F75-AE46-A6352C000014}" destId="{C97F2D2A-0BD4-45AA-9D2B-7659D71DA91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323715-EF04-4143-9123-8859A580A5C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92BBCC2-FB46-4815-B08B-49A657699AFA}">
      <dgm:prSet/>
      <dgm:spPr/>
      <dgm:t>
        <a:bodyPr/>
        <a:lstStyle/>
        <a:p>
          <a:r>
            <a:rPr lang="en-US"/>
            <a:t>If you are unable to attend a session, you will need to cancel with the organization prior to the session. If you miss the session due to an emergency, you are expected to send an apology to the organizations contact with a copy to Valerie_Sutton@gse.Harvard.edu. </a:t>
          </a:r>
        </a:p>
      </dgm:t>
    </dgm:pt>
    <dgm:pt modelId="{2A381506-CE91-472F-A867-5CD389C6A909}" type="parTrans" cxnId="{9BB3C18E-2B0F-4209-9202-3342B90390F7}">
      <dgm:prSet/>
      <dgm:spPr/>
      <dgm:t>
        <a:bodyPr/>
        <a:lstStyle/>
        <a:p>
          <a:endParaRPr lang="en-US"/>
        </a:p>
      </dgm:t>
    </dgm:pt>
    <dgm:pt modelId="{B82DCF2E-1888-4118-83C9-1B954E43BDB1}" type="sibTrans" cxnId="{9BB3C18E-2B0F-4209-9202-3342B90390F7}">
      <dgm:prSet/>
      <dgm:spPr/>
      <dgm:t>
        <a:bodyPr/>
        <a:lstStyle/>
        <a:p>
          <a:endParaRPr lang="en-US"/>
        </a:p>
      </dgm:t>
    </dgm:pt>
    <dgm:pt modelId="{A9D60675-4A09-4A4E-A809-AAE0EC738520}">
      <dgm:prSet/>
      <dgm:spPr/>
      <dgm:t>
        <a:bodyPr/>
        <a:lstStyle/>
        <a:p>
          <a:r>
            <a:rPr lang="en-US"/>
            <a:t>If the above procedure is not followed, you will be required to meet with the Career Services Director to be able to access future events.</a:t>
          </a:r>
        </a:p>
      </dgm:t>
    </dgm:pt>
    <dgm:pt modelId="{30C83FCE-3F69-4A72-8AC4-42CCFDD81FE3}" type="parTrans" cxnId="{54778F30-B3F7-4D8F-8AC7-135A215A0DC2}">
      <dgm:prSet/>
      <dgm:spPr/>
      <dgm:t>
        <a:bodyPr/>
        <a:lstStyle/>
        <a:p>
          <a:endParaRPr lang="en-US"/>
        </a:p>
      </dgm:t>
    </dgm:pt>
    <dgm:pt modelId="{FF3994FC-7742-4183-B453-2518CB320669}" type="sibTrans" cxnId="{54778F30-B3F7-4D8F-8AC7-135A215A0DC2}">
      <dgm:prSet/>
      <dgm:spPr/>
      <dgm:t>
        <a:bodyPr/>
        <a:lstStyle/>
        <a:p>
          <a:endParaRPr lang="en-US"/>
        </a:p>
      </dgm:t>
    </dgm:pt>
    <dgm:pt modelId="{1FF94C60-8546-41B8-826C-3FF7ED80B7BC}" type="pres">
      <dgm:prSet presAssocID="{3A323715-EF04-4143-9123-8859A580A5CC}" presName="root" presStyleCnt="0">
        <dgm:presLayoutVars>
          <dgm:dir/>
          <dgm:resizeHandles val="exact"/>
        </dgm:presLayoutVars>
      </dgm:prSet>
      <dgm:spPr/>
    </dgm:pt>
    <dgm:pt modelId="{39E3C42A-363E-4A4A-906D-12EEB269AFC3}" type="pres">
      <dgm:prSet presAssocID="{292BBCC2-FB46-4815-B08B-49A657699AFA}" presName="compNode" presStyleCnt="0"/>
      <dgm:spPr/>
    </dgm:pt>
    <dgm:pt modelId="{CEB5084F-B7BE-4C55-94D1-F2207BC5FCB3}" type="pres">
      <dgm:prSet presAssocID="{292BBCC2-FB46-4815-B08B-49A657699AFA}" presName="bgRect" presStyleLbl="bgShp" presStyleIdx="0" presStyleCnt="2"/>
      <dgm:spPr/>
    </dgm:pt>
    <dgm:pt modelId="{BC638CA0-A02B-45C1-B387-1BF18B75DB8B}" type="pres">
      <dgm:prSet presAssocID="{292BBCC2-FB46-4815-B08B-49A657699AF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hishing"/>
        </a:ext>
      </dgm:extLst>
    </dgm:pt>
    <dgm:pt modelId="{97DDC012-F727-444C-81C7-FB75763381D3}" type="pres">
      <dgm:prSet presAssocID="{292BBCC2-FB46-4815-B08B-49A657699AFA}" presName="spaceRect" presStyleCnt="0"/>
      <dgm:spPr/>
    </dgm:pt>
    <dgm:pt modelId="{E68A2121-7B58-4ED3-B1AA-C70F3B28442A}" type="pres">
      <dgm:prSet presAssocID="{292BBCC2-FB46-4815-B08B-49A657699AFA}" presName="parTx" presStyleLbl="revTx" presStyleIdx="0" presStyleCnt="2">
        <dgm:presLayoutVars>
          <dgm:chMax val="0"/>
          <dgm:chPref val="0"/>
        </dgm:presLayoutVars>
      </dgm:prSet>
      <dgm:spPr/>
    </dgm:pt>
    <dgm:pt modelId="{E7EE36A3-3F22-4B83-8519-C85F0F27D04C}" type="pres">
      <dgm:prSet presAssocID="{B82DCF2E-1888-4118-83C9-1B954E43BDB1}" presName="sibTrans" presStyleCnt="0"/>
      <dgm:spPr/>
    </dgm:pt>
    <dgm:pt modelId="{7FB57AEA-803E-48FE-B132-6B1CC0DC3F05}" type="pres">
      <dgm:prSet presAssocID="{A9D60675-4A09-4A4E-A809-AAE0EC738520}" presName="compNode" presStyleCnt="0"/>
      <dgm:spPr/>
    </dgm:pt>
    <dgm:pt modelId="{F4B8BBA5-B535-4B53-94B3-1007DE63955E}" type="pres">
      <dgm:prSet presAssocID="{A9D60675-4A09-4A4E-A809-AAE0EC738520}" presName="bgRect" presStyleLbl="bgShp" presStyleIdx="1" presStyleCnt="2"/>
      <dgm:spPr/>
    </dgm:pt>
    <dgm:pt modelId="{4254777F-E23D-4696-B426-1FAFC6A4C055}" type="pres">
      <dgm:prSet presAssocID="{A9D60675-4A09-4A4E-A809-AAE0EC73852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bric Report Library"/>
        </a:ext>
      </dgm:extLst>
    </dgm:pt>
    <dgm:pt modelId="{03AAECFA-D5B3-49E5-A26B-CACD8EB1D0BB}" type="pres">
      <dgm:prSet presAssocID="{A9D60675-4A09-4A4E-A809-AAE0EC738520}" presName="spaceRect" presStyleCnt="0"/>
      <dgm:spPr/>
    </dgm:pt>
    <dgm:pt modelId="{E7155E6F-5037-49B3-A247-7D832D4DA15B}" type="pres">
      <dgm:prSet presAssocID="{A9D60675-4A09-4A4E-A809-AAE0EC738520}" presName="parTx" presStyleLbl="revTx" presStyleIdx="1" presStyleCnt="2">
        <dgm:presLayoutVars>
          <dgm:chMax val="0"/>
          <dgm:chPref val="0"/>
        </dgm:presLayoutVars>
      </dgm:prSet>
      <dgm:spPr/>
    </dgm:pt>
  </dgm:ptLst>
  <dgm:cxnLst>
    <dgm:cxn modelId="{C8D63109-DBE7-4DA7-8E9D-629CD626BFBC}" type="presOf" srcId="{A9D60675-4A09-4A4E-A809-AAE0EC738520}" destId="{E7155E6F-5037-49B3-A247-7D832D4DA15B}" srcOrd="0" destOrd="0" presId="urn:microsoft.com/office/officeart/2018/2/layout/IconVerticalSolidList"/>
    <dgm:cxn modelId="{54778F30-B3F7-4D8F-8AC7-135A215A0DC2}" srcId="{3A323715-EF04-4143-9123-8859A580A5CC}" destId="{A9D60675-4A09-4A4E-A809-AAE0EC738520}" srcOrd="1" destOrd="0" parTransId="{30C83FCE-3F69-4A72-8AC4-42CCFDD81FE3}" sibTransId="{FF3994FC-7742-4183-B453-2518CB320669}"/>
    <dgm:cxn modelId="{AA4EA355-978A-4849-BDB9-8A72B522EA15}" type="presOf" srcId="{3A323715-EF04-4143-9123-8859A580A5CC}" destId="{1FF94C60-8546-41B8-826C-3FF7ED80B7BC}" srcOrd="0" destOrd="0" presId="urn:microsoft.com/office/officeart/2018/2/layout/IconVerticalSolidList"/>
    <dgm:cxn modelId="{7C747258-7747-4275-9DF7-8A5D40298573}" type="presOf" srcId="{292BBCC2-FB46-4815-B08B-49A657699AFA}" destId="{E68A2121-7B58-4ED3-B1AA-C70F3B28442A}" srcOrd="0" destOrd="0" presId="urn:microsoft.com/office/officeart/2018/2/layout/IconVerticalSolidList"/>
    <dgm:cxn modelId="{9BB3C18E-2B0F-4209-9202-3342B90390F7}" srcId="{3A323715-EF04-4143-9123-8859A580A5CC}" destId="{292BBCC2-FB46-4815-B08B-49A657699AFA}" srcOrd="0" destOrd="0" parTransId="{2A381506-CE91-472F-A867-5CD389C6A909}" sibTransId="{B82DCF2E-1888-4118-83C9-1B954E43BDB1}"/>
    <dgm:cxn modelId="{B9DE5170-4A06-478C-9D24-E0DAA2A17242}" type="presParOf" srcId="{1FF94C60-8546-41B8-826C-3FF7ED80B7BC}" destId="{39E3C42A-363E-4A4A-906D-12EEB269AFC3}" srcOrd="0" destOrd="0" presId="urn:microsoft.com/office/officeart/2018/2/layout/IconVerticalSolidList"/>
    <dgm:cxn modelId="{AA76E982-78BB-4232-B595-602A96D040E9}" type="presParOf" srcId="{39E3C42A-363E-4A4A-906D-12EEB269AFC3}" destId="{CEB5084F-B7BE-4C55-94D1-F2207BC5FCB3}" srcOrd="0" destOrd="0" presId="urn:microsoft.com/office/officeart/2018/2/layout/IconVerticalSolidList"/>
    <dgm:cxn modelId="{54B7A705-A707-4371-BA2C-634FBEE96D42}" type="presParOf" srcId="{39E3C42A-363E-4A4A-906D-12EEB269AFC3}" destId="{BC638CA0-A02B-45C1-B387-1BF18B75DB8B}" srcOrd="1" destOrd="0" presId="urn:microsoft.com/office/officeart/2018/2/layout/IconVerticalSolidList"/>
    <dgm:cxn modelId="{8210892E-F6BA-4E0B-B107-3074EEEE8AD0}" type="presParOf" srcId="{39E3C42A-363E-4A4A-906D-12EEB269AFC3}" destId="{97DDC012-F727-444C-81C7-FB75763381D3}" srcOrd="2" destOrd="0" presId="urn:microsoft.com/office/officeart/2018/2/layout/IconVerticalSolidList"/>
    <dgm:cxn modelId="{AA830425-1C3C-425A-803F-92CCEA26B2D1}" type="presParOf" srcId="{39E3C42A-363E-4A4A-906D-12EEB269AFC3}" destId="{E68A2121-7B58-4ED3-B1AA-C70F3B28442A}" srcOrd="3" destOrd="0" presId="urn:microsoft.com/office/officeart/2018/2/layout/IconVerticalSolidList"/>
    <dgm:cxn modelId="{41A9FB1D-6697-46FA-BD8C-56BD59472DF6}" type="presParOf" srcId="{1FF94C60-8546-41B8-826C-3FF7ED80B7BC}" destId="{E7EE36A3-3F22-4B83-8519-C85F0F27D04C}" srcOrd="1" destOrd="0" presId="urn:microsoft.com/office/officeart/2018/2/layout/IconVerticalSolidList"/>
    <dgm:cxn modelId="{D5FFCA64-85E8-44F4-952A-E278B2764572}" type="presParOf" srcId="{1FF94C60-8546-41B8-826C-3FF7ED80B7BC}" destId="{7FB57AEA-803E-48FE-B132-6B1CC0DC3F05}" srcOrd="2" destOrd="0" presId="urn:microsoft.com/office/officeart/2018/2/layout/IconVerticalSolidList"/>
    <dgm:cxn modelId="{09DFB0D3-DD15-426F-B683-00EE0DE46F9E}" type="presParOf" srcId="{7FB57AEA-803E-48FE-B132-6B1CC0DC3F05}" destId="{F4B8BBA5-B535-4B53-94B3-1007DE63955E}" srcOrd="0" destOrd="0" presId="urn:microsoft.com/office/officeart/2018/2/layout/IconVerticalSolidList"/>
    <dgm:cxn modelId="{A681B427-3EE3-4A8C-9B40-78DFDC422C18}" type="presParOf" srcId="{7FB57AEA-803E-48FE-B132-6B1CC0DC3F05}" destId="{4254777F-E23D-4696-B426-1FAFC6A4C055}" srcOrd="1" destOrd="0" presId="urn:microsoft.com/office/officeart/2018/2/layout/IconVerticalSolidList"/>
    <dgm:cxn modelId="{CBE3EABB-376E-4CED-83D4-2B9A0593E4FD}" type="presParOf" srcId="{7FB57AEA-803E-48FE-B132-6B1CC0DC3F05}" destId="{03AAECFA-D5B3-49E5-A26B-CACD8EB1D0BB}" srcOrd="2" destOrd="0" presId="urn:microsoft.com/office/officeart/2018/2/layout/IconVerticalSolidList"/>
    <dgm:cxn modelId="{89AFDFED-E82C-4037-8927-55FAC76FFD11}" type="presParOf" srcId="{7FB57AEA-803E-48FE-B132-6B1CC0DC3F05}" destId="{E7155E6F-5037-49B3-A247-7D832D4DA15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7BED3-AEE6-4CD0-9BD0-1845DCEFD0BA}">
      <dsp:nvSpPr>
        <dsp:cNvPr id="0" name=""/>
        <dsp:cNvSpPr/>
      </dsp:nvSpPr>
      <dsp:spPr>
        <a:xfrm>
          <a:off x="671813" y="444454"/>
          <a:ext cx="1818562" cy="18185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B44A40-04F8-4CA5-A5CC-CFBB1A3DB348}">
      <dsp:nvSpPr>
        <dsp:cNvPr id="0" name=""/>
        <dsp:cNvSpPr/>
      </dsp:nvSpPr>
      <dsp:spPr>
        <a:xfrm>
          <a:off x="1059376" y="832017"/>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4AC4AD-4888-4432-AB0D-4113B48BE4A2}">
      <dsp:nvSpPr>
        <dsp:cNvPr id="0" name=""/>
        <dsp:cNvSpPr/>
      </dsp:nvSpPr>
      <dsp:spPr>
        <a:xfrm>
          <a:off x="90470" y="2829455"/>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Career Exploration</a:t>
          </a:r>
        </a:p>
      </dsp:txBody>
      <dsp:txXfrm>
        <a:off x="90470" y="2829455"/>
        <a:ext cx="2981250" cy="720000"/>
      </dsp:txXfrm>
    </dsp:sp>
    <dsp:sp modelId="{E201D76A-BB5B-420A-937A-A31EB497FF0C}">
      <dsp:nvSpPr>
        <dsp:cNvPr id="0" name=""/>
        <dsp:cNvSpPr/>
      </dsp:nvSpPr>
      <dsp:spPr>
        <a:xfrm>
          <a:off x="4174782" y="444454"/>
          <a:ext cx="1818562" cy="18185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F6ADFA-9961-405C-9E73-79F54DF5956F}">
      <dsp:nvSpPr>
        <dsp:cNvPr id="0" name=""/>
        <dsp:cNvSpPr/>
      </dsp:nvSpPr>
      <dsp:spPr>
        <a:xfrm>
          <a:off x="4562345" y="832017"/>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D39386-C5DF-4936-B281-184999590441}">
      <dsp:nvSpPr>
        <dsp:cNvPr id="0" name=""/>
        <dsp:cNvSpPr/>
      </dsp:nvSpPr>
      <dsp:spPr>
        <a:xfrm>
          <a:off x="3593438" y="2829455"/>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Job Search</a:t>
          </a:r>
        </a:p>
      </dsp:txBody>
      <dsp:txXfrm>
        <a:off x="3593438" y="2829455"/>
        <a:ext cx="2981250" cy="720000"/>
      </dsp:txXfrm>
    </dsp:sp>
    <dsp:sp modelId="{EB9AC2DB-E55C-4023-A114-93E834E72798}">
      <dsp:nvSpPr>
        <dsp:cNvPr id="0" name=""/>
        <dsp:cNvSpPr/>
      </dsp:nvSpPr>
      <dsp:spPr>
        <a:xfrm>
          <a:off x="7677751" y="444454"/>
          <a:ext cx="1818562" cy="18185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26C267-F2C1-45DA-9203-1D654DBE7B2B}">
      <dsp:nvSpPr>
        <dsp:cNvPr id="0" name=""/>
        <dsp:cNvSpPr/>
      </dsp:nvSpPr>
      <dsp:spPr>
        <a:xfrm>
          <a:off x="8065314" y="832017"/>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7F2D2A-0BD4-45AA-9D2B-7659D71DA912}">
      <dsp:nvSpPr>
        <dsp:cNvPr id="0" name=""/>
        <dsp:cNvSpPr/>
      </dsp:nvSpPr>
      <dsp:spPr>
        <a:xfrm>
          <a:off x="7096407" y="2829455"/>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Working Smarter</a:t>
          </a:r>
        </a:p>
      </dsp:txBody>
      <dsp:txXfrm>
        <a:off x="7096407" y="2829455"/>
        <a:ext cx="298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5084F-B7BE-4C55-94D1-F2207BC5FCB3}">
      <dsp:nvSpPr>
        <dsp:cNvPr id="0" name=""/>
        <dsp:cNvSpPr/>
      </dsp:nvSpPr>
      <dsp:spPr>
        <a:xfrm>
          <a:off x="0" y="745053"/>
          <a:ext cx="10506456" cy="137548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638CA0-A02B-45C1-B387-1BF18B75DB8B}">
      <dsp:nvSpPr>
        <dsp:cNvPr id="0" name=""/>
        <dsp:cNvSpPr/>
      </dsp:nvSpPr>
      <dsp:spPr>
        <a:xfrm>
          <a:off x="416083" y="1054537"/>
          <a:ext cx="756516" cy="7565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8A2121-7B58-4ED3-B1AA-C70F3B28442A}">
      <dsp:nvSpPr>
        <dsp:cNvPr id="0" name=""/>
        <dsp:cNvSpPr/>
      </dsp:nvSpPr>
      <dsp:spPr>
        <a:xfrm>
          <a:off x="1588683" y="745053"/>
          <a:ext cx="8917772" cy="1375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572" tIns="145572" rIns="145572" bIns="145572" numCol="1" spcCol="1270" anchor="ctr" anchorCtr="0">
          <a:noAutofit/>
        </a:bodyPr>
        <a:lstStyle/>
        <a:p>
          <a:pPr marL="0" lvl="0" indent="0" algn="l" defTabSz="844550">
            <a:lnSpc>
              <a:spcPct val="90000"/>
            </a:lnSpc>
            <a:spcBef>
              <a:spcPct val="0"/>
            </a:spcBef>
            <a:spcAft>
              <a:spcPct val="35000"/>
            </a:spcAft>
            <a:buNone/>
          </a:pPr>
          <a:r>
            <a:rPr lang="en-US" sz="1900" kern="1200"/>
            <a:t>If you are unable to attend a session, you will need to cancel with the organization prior to the session. If you miss the session due to an emergency, you are expected to send an apology to the organizations contact with a copy to Valerie_Sutton@gse.Harvard.edu. </a:t>
          </a:r>
        </a:p>
      </dsp:txBody>
      <dsp:txXfrm>
        <a:off x="1588683" y="745053"/>
        <a:ext cx="8917772" cy="1375483"/>
      </dsp:txXfrm>
    </dsp:sp>
    <dsp:sp modelId="{F4B8BBA5-B535-4B53-94B3-1007DE63955E}">
      <dsp:nvSpPr>
        <dsp:cNvPr id="0" name=""/>
        <dsp:cNvSpPr/>
      </dsp:nvSpPr>
      <dsp:spPr>
        <a:xfrm>
          <a:off x="0" y="2464408"/>
          <a:ext cx="10506456" cy="137548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54777F-E23D-4696-B426-1FAFC6A4C055}">
      <dsp:nvSpPr>
        <dsp:cNvPr id="0" name=""/>
        <dsp:cNvSpPr/>
      </dsp:nvSpPr>
      <dsp:spPr>
        <a:xfrm>
          <a:off x="416083" y="2773892"/>
          <a:ext cx="756516" cy="7565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155E6F-5037-49B3-A247-7D832D4DA15B}">
      <dsp:nvSpPr>
        <dsp:cNvPr id="0" name=""/>
        <dsp:cNvSpPr/>
      </dsp:nvSpPr>
      <dsp:spPr>
        <a:xfrm>
          <a:off x="1588683" y="2464408"/>
          <a:ext cx="8917772" cy="1375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572" tIns="145572" rIns="145572" bIns="145572" numCol="1" spcCol="1270" anchor="ctr" anchorCtr="0">
          <a:noAutofit/>
        </a:bodyPr>
        <a:lstStyle/>
        <a:p>
          <a:pPr marL="0" lvl="0" indent="0" algn="l" defTabSz="844550">
            <a:lnSpc>
              <a:spcPct val="90000"/>
            </a:lnSpc>
            <a:spcBef>
              <a:spcPct val="0"/>
            </a:spcBef>
            <a:spcAft>
              <a:spcPct val="35000"/>
            </a:spcAft>
            <a:buNone/>
          </a:pPr>
          <a:r>
            <a:rPr lang="en-US" sz="1900" kern="1200"/>
            <a:t>If the above procedure is not followed, you will be required to meet with the Career Services Director to be able to access future events.</a:t>
          </a:r>
        </a:p>
      </dsp:txBody>
      <dsp:txXfrm>
        <a:off x="1588683" y="2464408"/>
        <a:ext cx="8917772" cy="137548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3/6/2020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830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3/6/2020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8081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3/6/2020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8851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3/6/2020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16258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3/6/2020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8896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3/6/2020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62074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3/6/2020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60136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3/6/2020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0995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3/6/2020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3889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3/6/2020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5293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3/6/2020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8572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3/6/2020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513629769"/>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infotradekenya.go.ke/procedure/140/87?l=en"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matthewreinbold.com/2016/08/02/HiringBlind/" TargetMode="Externa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hyperlink" Target="http://www.simonefavaro.it/2013/12/17/how-an-introduction-in-connection-request-makes-the-difference/" TargetMode="External"/><Relationship Id="rId7" Type="http://schemas.openxmlformats.org/officeDocument/2006/relationships/hyperlink" Target="https://creativecommons.org/licenses/by/3.0/" TargetMode="Externa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flickr.com/photos/soldiersmediacenter/4685688778" TargetMode="Externa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hyperlink" Target="https://blog.yorksj.ac.uk/moodle/2014/05/21/learning-at-work-week-linkedin/"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lotheshorse-diaryofaclotheshorse.blogspot.com/2015/12/brooks-brothers-pre-fall-2016.html"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www.theurbangent.com/tag/fonzworth-bentley" TargetMode="Externa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245E662-0BA1-4F31-8375-F0F945BA4ABE}"/>
              </a:ext>
            </a:extLst>
          </p:cNvPr>
          <p:cNvPicPr>
            <a:picLocks noChangeAspect="1"/>
          </p:cNvPicPr>
          <p:nvPr/>
        </p:nvPicPr>
        <p:blipFill rotWithShape="1">
          <a:blip r:embed="rId2"/>
          <a:srcRect t="5086" r="2" b="26894"/>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6"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2EAF1B-FEB8-43E4-8BF2-FE30F3E25D75}"/>
              </a:ext>
            </a:extLst>
          </p:cNvPr>
          <p:cNvSpPr>
            <a:spLocks noGrp="1"/>
          </p:cNvSpPr>
          <p:nvPr>
            <p:ph type="ctrTitle"/>
          </p:nvPr>
        </p:nvSpPr>
        <p:spPr>
          <a:xfrm>
            <a:off x="477981" y="1122363"/>
            <a:ext cx="4023360" cy="3204134"/>
          </a:xfrm>
        </p:spPr>
        <p:txBody>
          <a:bodyPr anchor="b">
            <a:normAutofit/>
          </a:bodyPr>
          <a:lstStyle/>
          <a:p>
            <a:r>
              <a:rPr lang="en-US" sz="4800"/>
              <a:t>EdConnect</a:t>
            </a:r>
          </a:p>
        </p:txBody>
      </p:sp>
      <p:sp>
        <p:nvSpPr>
          <p:cNvPr id="3" name="Subtitle 2">
            <a:extLst>
              <a:ext uri="{FF2B5EF4-FFF2-40B4-BE49-F238E27FC236}">
                <a16:creationId xmlns:a16="http://schemas.microsoft.com/office/drawing/2014/main" id="{C9605246-09F5-4576-8E1A-FACAD3D1A7D1}"/>
              </a:ext>
            </a:extLst>
          </p:cNvPr>
          <p:cNvSpPr>
            <a:spLocks noGrp="1"/>
          </p:cNvSpPr>
          <p:nvPr>
            <p:ph type="subTitle" idx="1"/>
          </p:nvPr>
        </p:nvSpPr>
        <p:spPr>
          <a:xfrm>
            <a:off x="477981" y="4872922"/>
            <a:ext cx="3933306" cy="1208141"/>
          </a:xfrm>
        </p:spPr>
        <p:txBody>
          <a:bodyPr>
            <a:normAutofit/>
          </a:bodyPr>
          <a:lstStyle/>
          <a:p>
            <a:r>
              <a:rPr lang="en-US" sz="2000"/>
              <a:t>Success Strategies</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12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5194148-25B8-46A8-B8C4-C54BB1322B06}"/>
              </a:ext>
            </a:extLst>
          </p:cNvPr>
          <p:cNvSpPr>
            <a:spLocks noGrp="1"/>
          </p:cNvSpPr>
          <p:nvPr>
            <p:ph type="title"/>
          </p:nvPr>
        </p:nvSpPr>
        <p:spPr>
          <a:xfrm>
            <a:off x="1115568" y="548640"/>
            <a:ext cx="10168128" cy="1179576"/>
          </a:xfrm>
        </p:spPr>
        <p:txBody>
          <a:bodyPr>
            <a:normAutofit/>
          </a:bodyPr>
          <a:lstStyle/>
          <a:p>
            <a:r>
              <a:rPr lang="en-US" dirty="0"/>
              <a:t>Decide on Event Goals</a:t>
            </a:r>
          </a:p>
        </p:txBody>
      </p:sp>
      <p:sp>
        <p:nvSpPr>
          <p:cNvPr id="16" name="Rectangle 15">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A3343C2D-8299-4B2B-A1E2-12C0A220C8B9}"/>
              </a:ext>
            </a:extLst>
          </p:cNvPr>
          <p:cNvGraphicFramePr>
            <a:graphicFrameLocks noGrp="1"/>
          </p:cNvGraphicFramePr>
          <p:nvPr>
            <p:ph idx="1"/>
            <p:extLst>
              <p:ext uri="{D42A27DB-BD31-4B8C-83A1-F6EECF244321}">
                <p14:modId xmlns:p14="http://schemas.microsoft.com/office/powerpoint/2010/main" val="3042540127"/>
              </p:ext>
            </p:extLst>
          </p:nvPr>
        </p:nvGraphicFramePr>
        <p:xfrm>
          <a:off x="1115568" y="2269730"/>
          <a:ext cx="10168128" cy="3993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2690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drawing&#10;&#10;Description automatically generated">
            <a:extLst>
              <a:ext uri="{FF2B5EF4-FFF2-40B4-BE49-F238E27FC236}">
                <a16:creationId xmlns:a16="http://schemas.microsoft.com/office/drawing/2014/main" id="{B18D03C0-5438-45C5-91E3-EFE36A8CC55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673" r="2912"/>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5" name="Content Placeholder 4" descr="A close up of text on a white background&#10;&#10;Description automatically generated">
            <a:extLst>
              <a:ext uri="{FF2B5EF4-FFF2-40B4-BE49-F238E27FC236}">
                <a16:creationId xmlns:a16="http://schemas.microsoft.com/office/drawing/2014/main" id="{2A948553-E79B-40E3-A027-B82EEE61C06C}"/>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5385" r="30303"/>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18" name="Freeform: Shape 17">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A43077-7A7C-412C-B766-43E9E52B1390}"/>
              </a:ext>
            </a:extLst>
          </p:cNvPr>
          <p:cNvSpPr>
            <a:spLocks noGrp="1"/>
          </p:cNvSpPr>
          <p:nvPr>
            <p:ph type="title"/>
          </p:nvPr>
        </p:nvSpPr>
        <p:spPr>
          <a:xfrm>
            <a:off x="445274" y="681038"/>
            <a:ext cx="2804504" cy="1325563"/>
          </a:xfrm>
        </p:spPr>
        <p:txBody>
          <a:bodyPr anchor="ctr">
            <a:normAutofit/>
          </a:bodyPr>
          <a:lstStyle/>
          <a:p>
            <a:r>
              <a:rPr lang="en-US" sz="2800" dirty="0"/>
              <a:t>Job Search Success</a:t>
            </a:r>
          </a:p>
        </p:txBody>
      </p:sp>
      <p:sp>
        <p:nvSpPr>
          <p:cNvPr id="22" name="Rectangle 21">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12">
            <a:extLst>
              <a:ext uri="{FF2B5EF4-FFF2-40B4-BE49-F238E27FC236}">
                <a16:creationId xmlns:a16="http://schemas.microsoft.com/office/drawing/2014/main" id="{CBD8F9E2-CA0B-4AD9-BCD7-A0C1EE96D0B5}"/>
              </a:ext>
            </a:extLst>
          </p:cNvPr>
          <p:cNvSpPr>
            <a:spLocks noGrp="1"/>
          </p:cNvSpPr>
          <p:nvPr>
            <p:ph idx="1"/>
          </p:nvPr>
        </p:nvSpPr>
        <p:spPr>
          <a:xfrm>
            <a:off x="445274" y="2258171"/>
            <a:ext cx="2804504" cy="3918792"/>
          </a:xfrm>
        </p:spPr>
        <p:txBody>
          <a:bodyPr>
            <a:normAutofit/>
          </a:bodyPr>
          <a:lstStyle/>
          <a:p>
            <a:r>
              <a:rPr lang="en-US" sz="1800" dirty="0"/>
              <a:t>Search jobs</a:t>
            </a:r>
          </a:p>
          <a:p>
            <a:r>
              <a:rPr lang="en-US" sz="1800" dirty="0"/>
              <a:t>Apply prior to event</a:t>
            </a:r>
          </a:p>
          <a:p>
            <a:r>
              <a:rPr lang="en-US" sz="1800" dirty="0"/>
              <a:t>Note when you will be in town on your cover letter and the date of your visit</a:t>
            </a:r>
          </a:p>
        </p:txBody>
      </p:sp>
      <p:sp>
        <p:nvSpPr>
          <p:cNvPr id="6" name="TextBox 5">
            <a:extLst>
              <a:ext uri="{FF2B5EF4-FFF2-40B4-BE49-F238E27FC236}">
                <a16:creationId xmlns:a16="http://schemas.microsoft.com/office/drawing/2014/main" id="{EF3C30FD-F4BF-40EC-9584-0D97DD74231B}"/>
              </a:ext>
            </a:extLst>
          </p:cNvPr>
          <p:cNvSpPr txBox="1"/>
          <p:nvPr/>
        </p:nvSpPr>
        <p:spPr>
          <a:xfrm>
            <a:off x="9585197" y="6870700"/>
            <a:ext cx="260680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matthewreinbold.com/2016/08/02/HiringBlin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9" name="TextBox 8">
            <a:extLst>
              <a:ext uri="{FF2B5EF4-FFF2-40B4-BE49-F238E27FC236}">
                <a16:creationId xmlns:a16="http://schemas.microsoft.com/office/drawing/2014/main" id="{4F4A4359-1B1C-4B34-A185-E297A0C9ADD0}"/>
              </a:ext>
            </a:extLst>
          </p:cNvPr>
          <p:cNvSpPr txBox="1"/>
          <p:nvPr/>
        </p:nvSpPr>
        <p:spPr>
          <a:xfrm>
            <a:off x="6965694" y="6870700"/>
            <a:ext cx="260680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infotradekenya.go.ke/procedure/140/87?l=e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621624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CBC69AF-AE9D-43C7-A183-244646418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card&#10;&#10;Description automatically generated">
            <a:extLst>
              <a:ext uri="{FF2B5EF4-FFF2-40B4-BE49-F238E27FC236}">
                <a16:creationId xmlns:a16="http://schemas.microsoft.com/office/drawing/2014/main" id="{F8244F94-13F5-47BF-9BB9-42195DDBA4E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1415" b="1"/>
          <a:stretch/>
        </p:blipFill>
        <p:spPr>
          <a:xfrm>
            <a:off x="20" y="10"/>
            <a:ext cx="4977364" cy="6857990"/>
          </a:xfrm>
          <a:prstGeom prst="rect">
            <a:avLst/>
          </a:prstGeom>
        </p:spPr>
      </p:pic>
      <p:pic>
        <p:nvPicPr>
          <p:cNvPr id="8" name="Picture 7" descr="A picture containing indoor, sitting, toy, table&#10;&#10;Description automatically generated">
            <a:extLst>
              <a:ext uri="{FF2B5EF4-FFF2-40B4-BE49-F238E27FC236}">
                <a16:creationId xmlns:a16="http://schemas.microsoft.com/office/drawing/2014/main" id="{0164682E-6142-4A55-B142-08C2BF4F5CF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8890" r="20888" b="-1"/>
          <a:stretch/>
        </p:blipFill>
        <p:spPr>
          <a:xfrm>
            <a:off x="4977384" y="10"/>
            <a:ext cx="7214616" cy="6857990"/>
          </a:xfrm>
          <a:prstGeom prst="rect">
            <a:avLst/>
          </a:prstGeom>
        </p:spPr>
      </p:pic>
      <p:sp>
        <p:nvSpPr>
          <p:cNvPr id="16" name="Rectangle 15">
            <a:extLst>
              <a:ext uri="{FF2B5EF4-FFF2-40B4-BE49-F238E27FC236}">
                <a16:creationId xmlns:a16="http://schemas.microsoft.com/office/drawing/2014/main" id="{BE64232A-D912-4882-BF58-104918115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218905"/>
            <a:ext cx="5625863" cy="2089317"/>
          </a:xfrm>
          <a:prstGeom prst="rect">
            <a:avLst/>
          </a:prstGeom>
          <a:solidFill>
            <a:schemeClr val="bg1">
              <a:alpha val="95000"/>
            </a:schemeClr>
          </a:solidFill>
          <a:ln w="12700">
            <a:solidFill>
              <a:schemeClr val="tx2">
                <a:lumMod val="10000"/>
                <a:lumOff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E8E4E9D8-6D9C-4646-83A2-11844D84E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574" y="3876005"/>
            <a:ext cx="4848225"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41AB9-B121-400B-AB0E-E7AEF527D3A8}"/>
              </a:ext>
            </a:extLst>
          </p:cNvPr>
          <p:cNvSpPr>
            <a:spLocks noGrp="1"/>
          </p:cNvSpPr>
          <p:nvPr>
            <p:ph type="title"/>
          </p:nvPr>
        </p:nvSpPr>
        <p:spPr>
          <a:xfrm>
            <a:off x="6772758" y="3949157"/>
            <a:ext cx="4324351" cy="539496"/>
          </a:xfrm>
        </p:spPr>
        <p:txBody>
          <a:bodyPr>
            <a:normAutofit/>
          </a:bodyPr>
          <a:lstStyle/>
          <a:p>
            <a:pPr algn="ctr"/>
            <a:r>
              <a:rPr lang="en-US" sz="2700">
                <a:solidFill>
                  <a:schemeClr val="bg1"/>
                </a:solidFill>
              </a:rPr>
              <a:t>Develop Questions</a:t>
            </a:r>
          </a:p>
        </p:txBody>
      </p:sp>
      <p:sp>
        <p:nvSpPr>
          <p:cNvPr id="3" name="Content Placeholder 2">
            <a:extLst>
              <a:ext uri="{FF2B5EF4-FFF2-40B4-BE49-F238E27FC236}">
                <a16:creationId xmlns:a16="http://schemas.microsoft.com/office/drawing/2014/main" id="{611B37D6-2C78-4471-A8A2-81FADD6746B5}"/>
              </a:ext>
            </a:extLst>
          </p:cNvPr>
          <p:cNvSpPr>
            <a:spLocks noGrp="1"/>
          </p:cNvSpPr>
          <p:nvPr>
            <p:ph idx="1"/>
          </p:nvPr>
        </p:nvSpPr>
        <p:spPr>
          <a:xfrm>
            <a:off x="6431138" y="4697298"/>
            <a:ext cx="5040034" cy="1435608"/>
          </a:xfrm>
        </p:spPr>
        <p:txBody>
          <a:bodyPr anchor="ctr">
            <a:normAutofit/>
          </a:bodyPr>
          <a:lstStyle/>
          <a:p>
            <a:pPr algn="ctr"/>
            <a:r>
              <a:rPr lang="en-US" sz="1700"/>
              <a:t>Early Arrival</a:t>
            </a:r>
          </a:p>
          <a:p>
            <a:pPr algn="ctr"/>
            <a:r>
              <a:rPr lang="en-US" sz="1700"/>
              <a:t>Be Proactive</a:t>
            </a:r>
          </a:p>
          <a:p>
            <a:pPr algn="ctr"/>
            <a:r>
              <a:rPr lang="en-US" sz="1700"/>
              <a:t>Follow-up</a:t>
            </a:r>
          </a:p>
        </p:txBody>
      </p:sp>
      <p:sp>
        <p:nvSpPr>
          <p:cNvPr id="6" name="TextBox 5">
            <a:extLst>
              <a:ext uri="{FF2B5EF4-FFF2-40B4-BE49-F238E27FC236}">
                <a16:creationId xmlns:a16="http://schemas.microsoft.com/office/drawing/2014/main" id="{53C4237A-3C59-492D-919B-6CA61D4E5E1C}"/>
              </a:ext>
            </a:extLst>
          </p:cNvPr>
          <p:cNvSpPr txBox="1"/>
          <p:nvPr/>
        </p:nvSpPr>
        <p:spPr>
          <a:xfrm>
            <a:off x="2208677" y="6657945"/>
            <a:ext cx="276870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simonefavaro.it/2013/12/17/how-an-introduction-in-connection-request-makes-the-differenc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
        <p:nvSpPr>
          <p:cNvPr id="9" name="TextBox 8">
            <a:extLst>
              <a:ext uri="{FF2B5EF4-FFF2-40B4-BE49-F238E27FC236}">
                <a16:creationId xmlns:a16="http://schemas.microsoft.com/office/drawing/2014/main" id="{3B32E028-5AB7-43B3-BD91-4B31F0430469}"/>
              </a:ext>
            </a:extLst>
          </p:cNvPr>
          <p:cNvSpPr txBox="1"/>
          <p:nvPr/>
        </p:nvSpPr>
        <p:spPr>
          <a:xfrm>
            <a:off x="9727864" y="6657945"/>
            <a:ext cx="246413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flickr.com/photos/soldiersmediacenter/468568877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482738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drawing of a face&#10;&#10;Description automatically generated">
            <a:extLst>
              <a:ext uri="{FF2B5EF4-FFF2-40B4-BE49-F238E27FC236}">
                <a16:creationId xmlns:a16="http://schemas.microsoft.com/office/drawing/2014/main" id="{B779B752-B698-45B3-A22C-AE9E1880E1D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111" b="9115"/>
          <a:stretch/>
        </p:blipFill>
        <p:spPr>
          <a:xfrm>
            <a:off x="20" y="10"/>
            <a:ext cx="12191980" cy="4465973"/>
          </a:xfrm>
          <a:prstGeom prst="rect">
            <a:avLst/>
          </a:prstGeom>
        </p:spPr>
      </p:pic>
      <p:sp>
        <p:nvSpPr>
          <p:cNvPr id="15" name="Rectangle: Rounded Corners 14">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61F8EE-F558-4EBF-BB0F-3A5007F00C4C}"/>
              </a:ext>
            </a:extLst>
          </p:cNvPr>
          <p:cNvSpPr>
            <a:spLocks noGrp="1"/>
          </p:cNvSpPr>
          <p:nvPr>
            <p:ph type="title"/>
          </p:nvPr>
        </p:nvSpPr>
        <p:spPr>
          <a:xfrm>
            <a:off x="566928" y="4203278"/>
            <a:ext cx="8557193" cy="536063"/>
          </a:xfrm>
        </p:spPr>
        <p:txBody>
          <a:bodyPr>
            <a:normAutofit/>
          </a:bodyPr>
          <a:lstStyle/>
          <a:p>
            <a:r>
              <a:rPr lang="en-US" sz="2800">
                <a:solidFill>
                  <a:schemeClr val="bg1"/>
                </a:solidFill>
              </a:rPr>
              <a:t>Stay Connected</a:t>
            </a:r>
          </a:p>
        </p:txBody>
      </p:sp>
      <p:sp>
        <p:nvSpPr>
          <p:cNvPr id="10" name="Content Placeholder 9">
            <a:extLst>
              <a:ext uri="{FF2B5EF4-FFF2-40B4-BE49-F238E27FC236}">
                <a16:creationId xmlns:a16="http://schemas.microsoft.com/office/drawing/2014/main" id="{2A0780D1-38B9-4873-BE30-ABB7D367EE72}"/>
              </a:ext>
            </a:extLst>
          </p:cNvPr>
          <p:cNvSpPr>
            <a:spLocks noGrp="1"/>
          </p:cNvSpPr>
          <p:nvPr>
            <p:ph idx="1"/>
          </p:nvPr>
        </p:nvSpPr>
        <p:spPr>
          <a:xfrm>
            <a:off x="566928" y="4956314"/>
            <a:ext cx="11058144" cy="1306417"/>
          </a:xfrm>
        </p:spPr>
        <p:txBody>
          <a:bodyPr>
            <a:normAutofit/>
          </a:bodyPr>
          <a:lstStyle/>
          <a:p>
            <a:r>
              <a:rPr lang="en-US" sz="1700" dirty="0"/>
              <a:t>Follow or connect</a:t>
            </a:r>
          </a:p>
          <a:p>
            <a:r>
              <a:rPr lang="en-US" sz="1700" dirty="0"/>
              <a:t>Send updates</a:t>
            </a:r>
          </a:p>
          <a:p>
            <a:r>
              <a:rPr lang="en-US" sz="1700" dirty="0"/>
              <a:t>Let them know when you have applied to a position.</a:t>
            </a:r>
          </a:p>
        </p:txBody>
      </p:sp>
      <p:sp>
        <p:nvSpPr>
          <p:cNvPr id="6" name="TextBox 5">
            <a:extLst>
              <a:ext uri="{FF2B5EF4-FFF2-40B4-BE49-F238E27FC236}">
                <a16:creationId xmlns:a16="http://schemas.microsoft.com/office/drawing/2014/main" id="{2E22DE91-594A-4908-91C4-09B1A3C3AB0C}"/>
              </a:ext>
            </a:extLst>
          </p:cNvPr>
          <p:cNvSpPr txBox="1"/>
          <p:nvPr/>
        </p:nvSpPr>
        <p:spPr>
          <a:xfrm>
            <a:off x="9436117" y="4265928"/>
            <a:ext cx="275588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blog.yorksj.ac.uk/moodle/2014/05/21/learning-at-work-week-linkedi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556571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Rectangle 17">
            <a:extLst>
              <a:ext uri="{FF2B5EF4-FFF2-40B4-BE49-F238E27FC236}">
                <a16:creationId xmlns:a16="http://schemas.microsoft.com/office/drawing/2014/main" id="{1D50F262-343C-4101-AB3C-9DA1072F7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suit and tie&#10;&#10;Description automatically generated">
            <a:extLst>
              <a:ext uri="{FF2B5EF4-FFF2-40B4-BE49-F238E27FC236}">
                <a16:creationId xmlns:a16="http://schemas.microsoft.com/office/drawing/2014/main" id="{1DE59327-D0FF-4C8D-890D-70DD7147860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200" r="5614"/>
          <a:stretch/>
        </p:blipFill>
        <p:spPr>
          <a:xfrm>
            <a:off x="7816130" y="10"/>
            <a:ext cx="4375870" cy="6857990"/>
          </a:xfrm>
          <a:custGeom>
            <a:avLst/>
            <a:gdLst/>
            <a:ahLst/>
            <a:cxnLst/>
            <a:rect l="l" t="t" r="r" b="b"/>
            <a:pathLst>
              <a:path w="4375870" h="6858000">
                <a:moveTo>
                  <a:pt x="4441" y="0"/>
                </a:moveTo>
                <a:lnTo>
                  <a:pt x="4375870" y="0"/>
                </a:lnTo>
                <a:lnTo>
                  <a:pt x="4375870" y="23"/>
                </a:lnTo>
                <a:lnTo>
                  <a:pt x="4375870"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8" name="Picture 7" descr="A person wearing a suit and tie&#10;&#10;Description automatically generated">
            <a:extLst>
              <a:ext uri="{FF2B5EF4-FFF2-40B4-BE49-F238E27FC236}">
                <a16:creationId xmlns:a16="http://schemas.microsoft.com/office/drawing/2014/main" id="{8E5234B6-7760-4C6E-B1C9-A9B419F4AA1C}"/>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5487"/>
          <a:stretch/>
        </p:blipFill>
        <p:spPr>
          <a:xfrm>
            <a:off x="3595404" y="31"/>
            <a:ext cx="4942298" cy="6857999"/>
          </a:xfrm>
          <a:custGeom>
            <a:avLst/>
            <a:gdLst/>
            <a:ahLst/>
            <a:cxnLst/>
            <a:rect l="l" t="t" r="r" b="b"/>
            <a:pathLst>
              <a:path w="4942298" h="6857999">
                <a:moveTo>
                  <a:pt x="0" y="0"/>
                </a:moveTo>
                <a:lnTo>
                  <a:pt x="4164238" y="0"/>
                </a:lnTo>
                <a:lnTo>
                  <a:pt x="4271743" y="210478"/>
                </a:lnTo>
                <a:cubicBezTo>
                  <a:pt x="4695097" y="1127919"/>
                  <a:pt x="4942298" y="2233909"/>
                  <a:pt x="4942298" y="3424428"/>
                </a:cubicBezTo>
                <a:cubicBezTo>
                  <a:pt x="4942298" y="4614948"/>
                  <a:pt x="4695097" y="5720938"/>
                  <a:pt x="4271743" y="6638378"/>
                </a:cubicBezTo>
                <a:lnTo>
                  <a:pt x="4159568" y="6857999"/>
                </a:lnTo>
                <a:lnTo>
                  <a:pt x="49488" y="6857999"/>
                </a:lnTo>
                <a:lnTo>
                  <a:pt x="119616" y="6721637"/>
                </a:lnTo>
                <a:cubicBezTo>
                  <a:pt x="540124" y="5863919"/>
                  <a:pt x="796416" y="4724528"/>
                  <a:pt x="796416" y="3474162"/>
                </a:cubicBezTo>
                <a:cubicBezTo>
                  <a:pt x="796416" y="2140439"/>
                  <a:pt x="504812" y="932979"/>
                  <a:pt x="33352" y="58950"/>
                </a:cubicBezTo>
                <a:close/>
              </a:path>
            </a:pathLst>
          </a:custGeom>
        </p:spPr>
      </p:pic>
      <p:sp useBgFill="1">
        <p:nvSpPr>
          <p:cNvPr id="20" name="Freeform: Shape 19">
            <a:extLst>
              <a:ext uri="{FF2B5EF4-FFF2-40B4-BE49-F238E27FC236}">
                <a16:creationId xmlns:a16="http://schemas.microsoft.com/office/drawing/2014/main" id="{6A0924B3-0260-445E-AFD7-9533C0D1B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7C34E8CB-B972-4A94-8469-315C10C2A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CA419E-F583-4D6C-9E09-E9868E68C922}"/>
              </a:ext>
            </a:extLst>
          </p:cNvPr>
          <p:cNvSpPr>
            <a:spLocks noGrp="1"/>
          </p:cNvSpPr>
          <p:nvPr>
            <p:ph type="title"/>
          </p:nvPr>
        </p:nvSpPr>
        <p:spPr>
          <a:xfrm>
            <a:off x="438913" y="1511589"/>
            <a:ext cx="3430958" cy="2896432"/>
          </a:xfrm>
        </p:spPr>
        <p:txBody>
          <a:bodyPr vert="horz" lIns="91440" tIns="45720" rIns="91440" bIns="45720" rtlCol="0" anchor="b">
            <a:normAutofit/>
          </a:bodyPr>
          <a:lstStyle/>
          <a:p>
            <a:r>
              <a:rPr lang="en-US" dirty="0"/>
              <a:t>Dress</a:t>
            </a:r>
          </a:p>
        </p:txBody>
      </p:sp>
      <p:sp>
        <p:nvSpPr>
          <p:cNvPr id="3" name="Content Placeholder 2">
            <a:extLst>
              <a:ext uri="{FF2B5EF4-FFF2-40B4-BE49-F238E27FC236}">
                <a16:creationId xmlns:a16="http://schemas.microsoft.com/office/drawing/2014/main" id="{AAD281D9-7A98-4699-B8E8-F4AED453DEC9}"/>
              </a:ext>
            </a:extLst>
          </p:cNvPr>
          <p:cNvSpPr>
            <a:spLocks noGrp="1"/>
          </p:cNvSpPr>
          <p:nvPr>
            <p:ph idx="1"/>
          </p:nvPr>
        </p:nvSpPr>
        <p:spPr>
          <a:xfrm>
            <a:off x="438911" y="4769996"/>
            <a:ext cx="3430959" cy="1334930"/>
          </a:xfrm>
        </p:spPr>
        <p:txBody>
          <a:bodyPr vert="horz" lIns="91440" tIns="45720" rIns="91440" bIns="45720" rtlCol="0">
            <a:normAutofit/>
          </a:bodyPr>
          <a:lstStyle/>
          <a:p>
            <a:pPr marL="0" indent="0">
              <a:buNone/>
            </a:pPr>
            <a:r>
              <a:rPr lang="en-US" sz="2100"/>
              <a:t>For the work environment </a:t>
            </a:r>
          </a:p>
        </p:txBody>
      </p:sp>
      <p:sp>
        <p:nvSpPr>
          <p:cNvPr id="24" name="Rectangle 23">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ED11B9-C7C4-471D-85ED-AA032D3DDBE8}"/>
              </a:ext>
            </a:extLst>
          </p:cNvPr>
          <p:cNvSpPr txBox="1"/>
          <p:nvPr/>
        </p:nvSpPr>
        <p:spPr>
          <a:xfrm>
            <a:off x="9400851" y="6870700"/>
            <a:ext cx="279114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lotheshorse-diaryofaclotheshorse.blogspot.com/2015/12/brooks-brothers-pre-fall-2016.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9" name="TextBox 8">
            <a:extLst>
              <a:ext uri="{FF2B5EF4-FFF2-40B4-BE49-F238E27FC236}">
                <a16:creationId xmlns:a16="http://schemas.microsoft.com/office/drawing/2014/main" id="{3C78489D-26AF-4558-9C6B-373F0FC26705}"/>
              </a:ext>
            </a:extLst>
          </p:cNvPr>
          <p:cNvSpPr txBox="1"/>
          <p:nvPr/>
        </p:nvSpPr>
        <p:spPr>
          <a:xfrm>
            <a:off x="6597002" y="6870700"/>
            <a:ext cx="279114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www.theurbangent.com/tag/fonzworth-bentle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5485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16C66-1022-415C-9A72-9A99BD7D20F8}"/>
              </a:ext>
            </a:extLst>
          </p:cNvPr>
          <p:cNvSpPr>
            <a:spLocks noGrp="1"/>
          </p:cNvSpPr>
          <p:nvPr>
            <p:ph type="title"/>
          </p:nvPr>
        </p:nvSpPr>
        <p:spPr>
          <a:xfrm>
            <a:off x="841248" y="251312"/>
            <a:ext cx="10506456" cy="1010264"/>
          </a:xfrm>
        </p:spPr>
        <p:txBody>
          <a:bodyPr anchor="ctr">
            <a:normAutofit/>
          </a:bodyPr>
          <a:lstStyle/>
          <a:p>
            <a:r>
              <a:rPr lang="en-US" dirty="0"/>
              <a:t>Cancellation Policy</a:t>
            </a:r>
          </a:p>
        </p:txBody>
      </p:sp>
      <p:sp>
        <p:nvSpPr>
          <p:cNvPr id="12" name="Rectangle 11">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7639641E-8415-4D79-B640-895A2CFEE6B2}"/>
              </a:ext>
            </a:extLst>
          </p:cNvPr>
          <p:cNvGraphicFramePr>
            <a:graphicFrameLocks noGrp="1"/>
          </p:cNvGraphicFramePr>
          <p:nvPr>
            <p:ph idx="1"/>
            <p:extLst>
              <p:ext uri="{D42A27DB-BD31-4B8C-83A1-F6EECF244321}">
                <p14:modId xmlns:p14="http://schemas.microsoft.com/office/powerpoint/2010/main" val="1566807612"/>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5839492"/>
      </p:ext>
    </p:extLst>
  </p:cSld>
  <p:clrMapOvr>
    <a:masterClrMapping/>
  </p:clrMapOvr>
</p:sld>
</file>

<file path=ppt/theme/theme1.xml><?xml version="1.0" encoding="utf-8"?>
<a:theme xmlns:a="http://schemas.openxmlformats.org/drawingml/2006/main" name="AccentBoxVTI">
  <a:themeElements>
    <a:clrScheme name="AnalogousFromRegularSeed_2SEEDS">
      <a:dk1>
        <a:srgbClr val="000000"/>
      </a:dk1>
      <a:lt1>
        <a:srgbClr val="FFFFFF"/>
      </a:lt1>
      <a:dk2>
        <a:srgbClr val="242B41"/>
      </a:dk2>
      <a:lt2>
        <a:srgbClr val="E2E8E3"/>
      </a:lt2>
      <a:accent1>
        <a:srgbClr val="C527AE"/>
      </a:accent1>
      <a:accent2>
        <a:srgbClr val="AC39D7"/>
      </a:accent2>
      <a:accent3>
        <a:srgbClr val="D7397E"/>
      </a:accent3>
      <a:accent4>
        <a:srgbClr val="49B825"/>
      </a:accent4>
      <a:accent5>
        <a:srgbClr val="32BC49"/>
      </a:accent5>
      <a:accent6>
        <a:srgbClr val="25BA7D"/>
      </a:accent6>
      <a:hlink>
        <a:srgbClr val="31954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51654ACCE0CF4AA6F632DF2230D428" ma:contentTypeVersion="12" ma:contentTypeDescription="Create a new document." ma:contentTypeScope="" ma:versionID="6d8f50bfd44e07e58fe678639e1f54df">
  <xsd:schema xmlns:xsd="http://www.w3.org/2001/XMLSchema" xmlns:xs="http://www.w3.org/2001/XMLSchema" xmlns:p="http://schemas.microsoft.com/office/2006/metadata/properties" xmlns:ns3="ae4b6e2f-6324-46fa-926b-5b1c60b0fcaf" xmlns:ns4="b8653a9f-1c37-4789-8923-e09ba297650d" targetNamespace="http://schemas.microsoft.com/office/2006/metadata/properties" ma:root="true" ma:fieldsID="7e8a639979a0e425cf23cd2036a3d30e" ns3:_="" ns4:_="">
    <xsd:import namespace="ae4b6e2f-6324-46fa-926b-5b1c60b0fcaf"/>
    <xsd:import namespace="b8653a9f-1c37-4789-8923-e09ba297650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4b6e2f-6324-46fa-926b-5b1c60b0fca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653a9f-1c37-4789-8923-e09ba297650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0B9115-2846-4DE7-AA38-A16380AD6EC5}">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b8653a9f-1c37-4789-8923-e09ba297650d"/>
    <ds:schemaRef ds:uri="http://purl.org/dc/dcmitype/"/>
    <ds:schemaRef ds:uri="http://schemas.microsoft.com/office/infopath/2007/PartnerControls"/>
    <ds:schemaRef ds:uri="ae4b6e2f-6324-46fa-926b-5b1c60b0fcaf"/>
    <ds:schemaRef ds:uri="http://www.w3.org/XML/1998/namespace"/>
    <ds:schemaRef ds:uri="http://purl.org/dc/terms/"/>
  </ds:schemaRefs>
</ds:datastoreItem>
</file>

<file path=customXml/itemProps2.xml><?xml version="1.0" encoding="utf-8"?>
<ds:datastoreItem xmlns:ds="http://schemas.openxmlformats.org/officeDocument/2006/customXml" ds:itemID="{5620A5B0-3B42-4CE1-8CE6-B5F979D52CE1}">
  <ds:schemaRefs>
    <ds:schemaRef ds:uri="http://schemas.microsoft.com/sharepoint/v3/contenttype/forms"/>
  </ds:schemaRefs>
</ds:datastoreItem>
</file>

<file path=customXml/itemProps3.xml><?xml version="1.0" encoding="utf-8"?>
<ds:datastoreItem xmlns:ds="http://schemas.openxmlformats.org/officeDocument/2006/customXml" ds:itemID="{835A2477-39D9-4FD5-BF4B-37F17EEE09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4b6e2f-6324-46fa-926b-5b1c60b0fcaf"/>
    <ds:schemaRef ds:uri="b8653a9f-1c37-4789-8923-e09ba29765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155</TotalTime>
  <Words>225</Words>
  <Application>Microsoft Office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Avenir Next LT Pro</vt:lpstr>
      <vt:lpstr>Calibri</vt:lpstr>
      <vt:lpstr>AccentBoxVTI</vt:lpstr>
      <vt:lpstr>EdConnect</vt:lpstr>
      <vt:lpstr>Decide on Event Goals</vt:lpstr>
      <vt:lpstr>Job Search Success</vt:lpstr>
      <vt:lpstr>Develop Questions</vt:lpstr>
      <vt:lpstr>Stay Connected</vt:lpstr>
      <vt:lpstr>Dress</vt:lpstr>
      <vt:lpstr>Cancellation Policy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EdConnect</dc:title>
  <dc:creator>Sutton, Valerie</dc:creator>
  <cp:lastModifiedBy>Gakenheimer, Rachel Neilson</cp:lastModifiedBy>
  <cp:revision>2</cp:revision>
  <dcterms:created xsi:type="dcterms:W3CDTF">2020-03-05T20:52:43Z</dcterms:created>
  <dcterms:modified xsi:type="dcterms:W3CDTF">2020-03-06T16:14:43Z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0x0101000551654ACCE0CF4AA6F632DF2230D428</vt:lpwstr>
  </property>
</Properties>
</file>