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40" r:id="rId2"/>
  </p:sldMasterIdLst>
  <p:notesMasterIdLst>
    <p:notesMasterId r:id="rId4"/>
  </p:notesMasterIdLst>
  <p:handoutMasterIdLst>
    <p:handoutMasterId r:id="rId5"/>
  </p:handoutMasterIdLst>
  <p:sldIdLst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2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6" y="7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2838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B6771A-ADF0-4136-90C8-647319ED202B}" type="doc">
      <dgm:prSet loTypeId="urn:microsoft.com/office/officeart/2009/3/layout/BlockDescendingList" loCatId="list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51D5C57A-5A38-41DB-AB58-D338CA2CD21B}">
      <dgm:prSet phldrT="[Text]"/>
      <dgm:spPr/>
      <dgm:t>
        <a:bodyPr/>
        <a:lstStyle/>
        <a:p>
          <a:r>
            <a:rPr lang="en-US" dirty="0" smtClean="0"/>
            <a:t>September</a:t>
          </a:r>
          <a:endParaRPr lang="en-US" dirty="0"/>
        </a:p>
      </dgm:t>
    </dgm:pt>
    <dgm:pt modelId="{9EA7BF3F-169A-4226-A4FE-ADB2CEA851A7}" type="parTrans" cxnId="{FB01148C-5297-4B8C-A01F-3D36244B30F9}">
      <dgm:prSet/>
      <dgm:spPr/>
      <dgm:t>
        <a:bodyPr/>
        <a:lstStyle/>
        <a:p>
          <a:endParaRPr lang="en-US"/>
        </a:p>
      </dgm:t>
    </dgm:pt>
    <dgm:pt modelId="{69185953-B98E-4F96-AC10-55C15B59081C}" type="sibTrans" cxnId="{FB01148C-5297-4B8C-A01F-3D36244B30F9}">
      <dgm:prSet/>
      <dgm:spPr/>
      <dgm:t>
        <a:bodyPr/>
        <a:lstStyle/>
        <a:p>
          <a:endParaRPr lang="en-US"/>
        </a:p>
      </dgm:t>
    </dgm:pt>
    <dgm:pt modelId="{DC2359BC-85DA-488F-8064-EF7ACC0D1EB7}">
      <dgm:prSet phldrT="[Text]" custT="1"/>
      <dgm:spPr/>
      <dgm:t>
        <a:bodyPr/>
        <a:lstStyle/>
        <a:p>
          <a:r>
            <a:rPr lang="en-US" sz="1400" dirty="0" smtClean="0"/>
            <a:t>Research potential schools</a:t>
          </a:r>
          <a:endParaRPr lang="en-US" sz="1400" dirty="0"/>
        </a:p>
      </dgm:t>
    </dgm:pt>
    <dgm:pt modelId="{3234053C-387B-42A3-B946-076C326F50A6}" type="parTrans" cxnId="{0686CE95-21B1-4A03-9E89-C146508CBC27}">
      <dgm:prSet/>
      <dgm:spPr/>
      <dgm:t>
        <a:bodyPr/>
        <a:lstStyle/>
        <a:p>
          <a:endParaRPr lang="en-US"/>
        </a:p>
      </dgm:t>
    </dgm:pt>
    <dgm:pt modelId="{E15C31C0-B8F9-47FF-A262-E1C624274E47}" type="sibTrans" cxnId="{0686CE95-21B1-4A03-9E89-C146508CBC27}">
      <dgm:prSet/>
      <dgm:spPr/>
      <dgm:t>
        <a:bodyPr/>
        <a:lstStyle/>
        <a:p>
          <a:endParaRPr lang="en-US"/>
        </a:p>
      </dgm:t>
    </dgm:pt>
    <dgm:pt modelId="{C7389D32-7C84-4D61-A785-356A4FDC6817}">
      <dgm:prSet phldrT="[Text]" custT="1"/>
      <dgm:spPr/>
      <dgm:t>
        <a:bodyPr/>
        <a:lstStyle/>
        <a:p>
          <a:r>
            <a:rPr lang="en-US" sz="1400" dirty="0" smtClean="0"/>
            <a:t>Make personal connections with Faculty</a:t>
          </a:r>
          <a:endParaRPr lang="en-US" sz="1400" dirty="0" smtClean="0"/>
        </a:p>
      </dgm:t>
    </dgm:pt>
    <dgm:pt modelId="{A8FA6766-31F1-4354-BFEF-EDE7B1CF5580}" type="parTrans" cxnId="{EDE96A56-71CB-478C-8829-3284814021EA}">
      <dgm:prSet/>
      <dgm:spPr/>
      <dgm:t>
        <a:bodyPr/>
        <a:lstStyle/>
        <a:p>
          <a:endParaRPr lang="en-US"/>
        </a:p>
      </dgm:t>
    </dgm:pt>
    <dgm:pt modelId="{3E5807B1-1DCB-47F0-A117-ABB2CF18B1E4}" type="sibTrans" cxnId="{EDE96A56-71CB-478C-8829-3284814021EA}">
      <dgm:prSet/>
      <dgm:spPr/>
      <dgm:t>
        <a:bodyPr/>
        <a:lstStyle/>
        <a:p>
          <a:endParaRPr lang="en-US"/>
        </a:p>
      </dgm:t>
    </dgm:pt>
    <dgm:pt modelId="{49DED73B-B6C5-4844-8C79-DE1E16A179AA}">
      <dgm:prSet phldrT="[Text]" custT="1"/>
      <dgm:spPr/>
      <dgm:t>
        <a:bodyPr/>
        <a:lstStyle/>
        <a:p>
          <a:r>
            <a:rPr lang="en-US" sz="1400" dirty="0" smtClean="0"/>
            <a:t>Interview current Ph.D. students</a:t>
          </a:r>
          <a:endParaRPr lang="en-US" sz="1400" dirty="0" smtClean="0"/>
        </a:p>
      </dgm:t>
    </dgm:pt>
    <dgm:pt modelId="{9A9A5733-9BA5-4CF0-B9C4-A6A7BCA985C5}" type="parTrans" cxnId="{69B16DFF-C60B-4C73-8F7A-18CDA996C54E}">
      <dgm:prSet/>
      <dgm:spPr/>
      <dgm:t>
        <a:bodyPr/>
        <a:lstStyle/>
        <a:p>
          <a:endParaRPr lang="en-US"/>
        </a:p>
      </dgm:t>
    </dgm:pt>
    <dgm:pt modelId="{9225A951-ED23-4631-8545-AB9D0198148D}" type="sibTrans" cxnId="{69B16DFF-C60B-4C73-8F7A-18CDA996C54E}">
      <dgm:prSet/>
      <dgm:spPr/>
      <dgm:t>
        <a:bodyPr/>
        <a:lstStyle/>
        <a:p>
          <a:endParaRPr lang="en-US"/>
        </a:p>
      </dgm:t>
    </dgm:pt>
    <dgm:pt modelId="{D28FC352-57C4-497E-A404-2705656906F0}">
      <dgm:prSet phldrT="[Text]" custT="1"/>
      <dgm:spPr/>
      <dgm:t>
        <a:bodyPr/>
        <a:lstStyle/>
        <a:p>
          <a:r>
            <a:rPr lang="en-US" sz="1400" dirty="0" smtClean="0"/>
            <a:t>Confirm facilities and resources</a:t>
          </a:r>
          <a:endParaRPr lang="en-US" sz="1400" dirty="0" smtClean="0"/>
        </a:p>
      </dgm:t>
    </dgm:pt>
    <dgm:pt modelId="{FC270653-E9CC-4B01-BD8E-BD7174764C3D}" type="parTrans" cxnId="{FC94BE4A-9E55-4D32-BD88-5835054ED631}">
      <dgm:prSet/>
      <dgm:spPr/>
      <dgm:t>
        <a:bodyPr/>
        <a:lstStyle/>
        <a:p>
          <a:endParaRPr lang="en-US"/>
        </a:p>
      </dgm:t>
    </dgm:pt>
    <dgm:pt modelId="{4E1EDB79-89F5-4618-A9FA-E6F6125C6676}" type="sibTrans" cxnId="{FC94BE4A-9E55-4D32-BD88-5835054ED631}">
      <dgm:prSet/>
      <dgm:spPr/>
      <dgm:t>
        <a:bodyPr/>
        <a:lstStyle/>
        <a:p>
          <a:endParaRPr lang="en-US"/>
        </a:p>
      </dgm:t>
    </dgm:pt>
    <dgm:pt modelId="{902BC970-8458-4BE2-9985-7590C9CF7E5C}">
      <dgm:prSet phldrT="[Text]"/>
      <dgm:spPr/>
      <dgm:t>
        <a:bodyPr/>
        <a:lstStyle/>
        <a:p>
          <a:r>
            <a:rPr lang="en-US" dirty="0" smtClean="0"/>
            <a:t>October</a:t>
          </a:r>
          <a:endParaRPr lang="en-US" dirty="0"/>
        </a:p>
      </dgm:t>
    </dgm:pt>
    <dgm:pt modelId="{15E11380-D572-4832-8638-81BCB35FD22C}" type="parTrans" cxnId="{CF3EB5C1-C7FC-400A-AA16-48715C3B4602}">
      <dgm:prSet/>
      <dgm:spPr/>
      <dgm:t>
        <a:bodyPr/>
        <a:lstStyle/>
        <a:p>
          <a:endParaRPr lang="en-US"/>
        </a:p>
      </dgm:t>
    </dgm:pt>
    <dgm:pt modelId="{C12AA4F1-D755-4E58-ACBB-66D7059BE2F9}" type="sibTrans" cxnId="{CF3EB5C1-C7FC-400A-AA16-48715C3B4602}">
      <dgm:prSet/>
      <dgm:spPr/>
      <dgm:t>
        <a:bodyPr/>
        <a:lstStyle/>
        <a:p>
          <a:endParaRPr lang="en-US"/>
        </a:p>
      </dgm:t>
    </dgm:pt>
    <dgm:pt modelId="{61DA900B-69D5-4FC6-8AF3-8651B8700015}">
      <dgm:prSet phldrT="[Text]" custT="1"/>
      <dgm:spPr/>
      <dgm:t>
        <a:bodyPr/>
        <a:lstStyle/>
        <a:p>
          <a:r>
            <a:rPr lang="en-US" sz="1400" dirty="0" smtClean="0"/>
            <a:t>Attend “Applying to Doctoral Programs” Workshop</a:t>
          </a:r>
        </a:p>
        <a:p>
          <a:r>
            <a:rPr lang="en-US" sz="1400" dirty="0" smtClean="0"/>
            <a:t>Finalize your list of schools</a:t>
          </a:r>
        </a:p>
        <a:p>
          <a:r>
            <a:rPr lang="en-US" sz="1400" dirty="0" smtClean="0"/>
            <a:t>Visit campuses of interest</a:t>
          </a:r>
          <a:endParaRPr lang="en-US" sz="1400" dirty="0"/>
        </a:p>
      </dgm:t>
    </dgm:pt>
    <dgm:pt modelId="{DEE24198-99BB-476E-8B20-A5A1AFC1B5A0}" type="parTrans" cxnId="{1FEE70C7-F24B-46DF-AAEE-4315C9D86C53}">
      <dgm:prSet/>
      <dgm:spPr/>
      <dgm:t>
        <a:bodyPr/>
        <a:lstStyle/>
        <a:p>
          <a:endParaRPr lang="en-US"/>
        </a:p>
      </dgm:t>
    </dgm:pt>
    <dgm:pt modelId="{54144BA8-3A0B-4D33-8B34-23310D973F84}" type="sibTrans" cxnId="{1FEE70C7-F24B-46DF-AAEE-4315C9D86C53}">
      <dgm:prSet/>
      <dgm:spPr/>
      <dgm:t>
        <a:bodyPr/>
        <a:lstStyle/>
        <a:p>
          <a:endParaRPr lang="en-US"/>
        </a:p>
      </dgm:t>
    </dgm:pt>
    <dgm:pt modelId="{8DE91159-DE57-4CA2-AB29-86F5F20B7CE3}">
      <dgm:prSet phldrT="[Text]" custT="1"/>
      <dgm:spPr/>
      <dgm:t>
        <a:bodyPr/>
        <a:lstStyle/>
        <a:p>
          <a:r>
            <a:rPr lang="en-US" sz="1400" dirty="0" smtClean="0"/>
            <a:t>Contact your recommenders</a:t>
          </a:r>
        </a:p>
        <a:p>
          <a:r>
            <a:rPr lang="en-US" sz="1400" dirty="0" smtClean="0"/>
            <a:t>Write statement of purpose</a:t>
          </a:r>
        </a:p>
        <a:p>
          <a:r>
            <a:rPr lang="en-US" sz="1400" dirty="0" smtClean="0"/>
            <a:t>Have statement of purpose reviewed</a:t>
          </a:r>
        </a:p>
      </dgm:t>
    </dgm:pt>
    <dgm:pt modelId="{245A2DAF-B3B3-4304-ABB2-28AB11F4D2FB}" type="parTrans" cxnId="{8D52B26B-2770-4FE6-8BB5-01CE29C30315}">
      <dgm:prSet/>
      <dgm:spPr/>
      <dgm:t>
        <a:bodyPr/>
        <a:lstStyle/>
        <a:p>
          <a:endParaRPr lang="en-US"/>
        </a:p>
      </dgm:t>
    </dgm:pt>
    <dgm:pt modelId="{5EBFB8E0-1B1D-45DD-8EA7-612FB8DD8971}" type="sibTrans" cxnId="{8D52B26B-2770-4FE6-8BB5-01CE29C30315}">
      <dgm:prSet/>
      <dgm:spPr/>
      <dgm:t>
        <a:bodyPr/>
        <a:lstStyle/>
        <a:p>
          <a:endParaRPr lang="en-US"/>
        </a:p>
      </dgm:t>
    </dgm:pt>
    <dgm:pt modelId="{12A9CED1-36A4-4371-9959-D15BF9C4E0E0}">
      <dgm:prSet phldrT="[Text]" custT="1"/>
      <dgm:spPr/>
      <dgm:t>
        <a:bodyPr/>
        <a:lstStyle/>
        <a:p>
          <a:r>
            <a:rPr lang="en-US" sz="1400" dirty="0" smtClean="0"/>
            <a:t>Prepare C.V.</a:t>
          </a:r>
        </a:p>
        <a:p>
          <a:r>
            <a:rPr lang="en-US" sz="1400" dirty="0" smtClean="0"/>
            <a:t>Have C.V. reviewed</a:t>
          </a:r>
        </a:p>
        <a:p>
          <a:r>
            <a:rPr lang="en-US" sz="1400" dirty="0" smtClean="0"/>
            <a:t>Write personal statement</a:t>
          </a:r>
          <a:endParaRPr lang="en-US" sz="1400" dirty="0"/>
        </a:p>
      </dgm:t>
    </dgm:pt>
    <dgm:pt modelId="{02F0C35F-711F-40F9-B290-4F00FE63C178}" type="parTrans" cxnId="{9FC7524D-39FE-4E72-AFF2-32FF3F3BF9A1}">
      <dgm:prSet/>
      <dgm:spPr/>
      <dgm:t>
        <a:bodyPr/>
        <a:lstStyle/>
        <a:p>
          <a:endParaRPr lang="en-US"/>
        </a:p>
      </dgm:t>
    </dgm:pt>
    <dgm:pt modelId="{590D4594-C0A0-4A3E-9E7C-EBEEDC0EAC73}" type="sibTrans" cxnId="{9FC7524D-39FE-4E72-AFF2-32FF3F3BF9A1}">
      <dgm:prSet/>
      <dgm:spPr/>
      <dgm:t>
        <a:bodyPr/>
        <a:lstStyle/>
        <a:p>
          <a:endParaRPr lang="en-US"/>
        </a:p>
      </dgm:t>
    </dgm:pt>
    <dgm:pt modelId="{64EF6FA9-94AE-4940-82D3-7959182382CE}">
      <dgm:prSet phldrT="[Text]" custT="1"/>
      <dgm:spPr/>
      <dgm:t>
        <a:bodyPr/>
        <a:lstStyle/>
        <a:p>
          <a:r>
            <a:rPr lang="en-US" sz="1400" dirty="0" smtClean="0"/>
            <a:t>Have personal statement reviewed</a:t>
          </a:r>
          <a:endParaRPr lang="en-US" sz="1400" dirty="0"/>
        </a:p>
      </dgm:t>
    </dgm:pt>
    <dgm:pt modelId="{3C544679-EE3F-4152-B6D6-C571CAA029EF}" type="parTrans" cxnId="{FEDC3333-B561-4063-BB54-C56702C26326}">
      <dgm:prSet/>
      <dgm:spPr/>
      <dgm:t>
        <a:bodyPr/>
        <a:lstStyle/>
        <a:p>
          <a:endParaRPr lang="en-US"/>
        </a:p>
      </dgm:t>
    </dgm:pt>
    <dgm:pt modelId="{A9472420-2EC6-4A74-9370-B79FFA1B151E}" type="sibTrans" cxnId="{FEDC3333-B561-4063-BB54-C56702C26326}">
      <dgm:prSet/>
      <dgm:spPr/>
      <dgm:t>
        <a:bodyPr/>
        <a:lstStyle/>
        <a:p>
          <a:endParaRPr lang="en-US"/>
        </a:p>
      </dgm:t>
    </dgm:pt>
    <dgm:pt modelId="{80ED2534-0AF7-43E8-AF9D-5AB5FD9AEC84}">
      <dgm:prSet phldrT="[Text]" custT="1"/>
      <dgm:spPr/>
      <dgm:t>
        <a:bodyPr/>
        <a:lstStyle/>
        <a:p>
          <a:r>
            <a:rPr lang="en-US" sz="1400" dirty="0" smtClean="0"/>
            <a:t>Ensure scores will </a:t>
          </a:r>
          <a:br>
            <a:rPr lang="en-US" sz="1400" dirty="0" smtClean="0"/>
          </a:br>
          <a:r>
            <a:rPr lang="en-US" sz="1400" dirty="0" smtClean="0"/>
            <a:t>be sent to schools directly</a:t>
          </a:r>
          <a:endParaRPr lang="en-US" sz="1400" dirty="0"/>
        </a:p>
      </dgm:t>
    </dgm:pt>
    <dgm:pt modelId="{F5FB0A45-AC75-4D94-8030-62A1D3EEEAE4}" type="parTrans" cxnId="{27A0327F-19AE-4886-86C1-162461CAF330}">
      <dgm:prSet/>
      <dgm:spPr/>
      <dgm:t>
        <a:bodyPr/>
        <a:lstStyle/>
        <a:p>
          <a:endParaRPr lang="en-US"/>
        </a:p>
      </dgm:t>
    </dgm:pt>
    <dgm:pt modelId="{D37F438F-3FC4-4353-89D0-562D125BF75C}" type="sibTrans" cxnId="{27A0327F-19AE-4886-86C1-162461CAF330}">
      <dgm:prSet/>
      <dgm:spPr/>
      <dgm:t>
        <a:bodyPr/>
        <a:lstStyle/>
        <a:p>
          <a:endParaRPr lang="en-US"/>
        </a:p>
      </dgm:t>
    </dgm:pt>
    <dgm:pt modelId="{AC2277AA-E5CC-4130-A7F3-9C44769A64B1}">
      <dgm:prSet phldrT="[Text]"/>
      <dgm:spPr/>
      <dgm:t>
        <a:bodyPr/>
        <a:lstStyle/>
        <a:p>
          <a:r>
            <a:rPr lang="en-US" dirty="0" smtClean="0"/>
            <a:t>December</a:t>
          </a:r>
          <a:endParaRPr lang="en-US" dirty="0"/>
        </a:p>
      </dgm:t>
    </dgm:pt>
    <dgm:pt modelId="{813ABBDF-8BD2-4DE2-A417-079D7F27BCA8}" type="parTrans" cxnId="{18EBDBEE-4807-47C6-ADDD-A461D0A73E21}">
      <dgm:prSet/>
      <dgm:spPr/>
      <dgm:t>
        <a:bodyPr/>
        <a:lstStyle/>
        <a:p>
          <a:endParaRPr lang="en-US"/>
        </a:p>
      </dgm:t>
    </dgm:pt>
    <dgm:pt modelId="{CD636C72-9A4F-4204-A40D-DD3A230003DD}" type="sibTrans" cxnId="{18EBDBEE-4807-47C6-ADDD-A461D0A73E21}">
      <dgm:prSet/>
      <dgm:spPr/>
      <dgm:t>
        <a:bodyPr/>
        <a:lstStyle/>
        <a:p>
          <a:endParaRPr lang="en-US"/>
        </a:p>
      </dgm:t>
    </dgm:pt>
    <dgm:pt modelId="{E73E367C-2EE0-44F1-B5B0-115CE47310F6}">
      <dgm:prSet phldrT="[Text]" custT="1"/>
      <dgm:spPr/>
      <dgm:t>
        <a:bodyPr/>
        <a:lstStyle/>
        <a:p>
          <a:r>
            <a:rPr lang="en-US" sz="1400" dirty="0" smtClean="0"/>
            <a:t>Complete and submit all applications</a:t>
          </a:r>
        </a:p>
        <a:p>
          <a:r>
            <a:rPr lang="en-US" sz="1400" dirty="0" smtClean="0"/>
            <a:t>Verify recommendations have been sent</a:t>
          </a:r>
        </a:p>
        <a:p>
          <a:r>
            <a:rPr lang="en-US" sz="1400" dirty="0" smtClean="0"/>
            <a:t>Keep copies for your records</a:t>
          </a:r>
          <a:endParaRPr lang="en-US" sz="1400" dirty="0"/>
        </a:p>
      </dgm:t>
    </dgm:pt>
    <dgm:pt modelId="{54B14E99-DB09-471E-9B15-8E5EBDB1B283}" type="parTrans" cxnId="{F8707DCF-A9E2-4E55-90F6-5F5EA234F387}">
      <dgm:prSet/>
      <dgm:spPr/>
      <dgm:t>
        <a:bodyPr/>
        <a:lstStyle/>
        <a:p>
          <a:endParaRPr lang="en-US"/>
        </a:p>
      </dgm:t>
    </dgm:pt>
    <dgm:pt modelId="{E12B8A07-A12C-46F1-AA6C-29D2FA69BBDF}" type="sibTrans" cxnId="{F8707DCF-A9E2-4E55-90F6-5F5EA234F387}">
      <dgm:prSet/>
      <dgm:spPr/>
      <dgm:t>
        <a:bodyPr/>
        <a:lstStyle/>
        <a:p>
          <a:endParaRPr lang="en-US"/>
        </a:p>
      </dgm:t>
    </dgm:pt>
    <dgm:pt modelId="{4C5D6902-763B-401E-93DE-46E6C3EEF996}">
      <dgm:prSet phldrT="[Text]"/>
      <dgm:spPr/>
      <dgm:t>
        <a:bodyPr/>
        <a:lstStyle/>
        <a:p>
          <a:r>
            <a:rPr lang="en-US" dirty="0" smtClean="0"/>
            <a:t>January</a:t>
          </a:r>
          <a:endParaRPr lang="en-US" dirty="0"/>
        </a:p>
      </dgm:t>
    </dgm:pt>
    <dgm:pt modelId="{5179681F-4BE2-420C-86CF-BB4633687C9B}" type="parTrans" cxnId="{1E79DA08-237A-4DA9-B505-BE69BF3EBCBB}">
      <dgm:prSet/>
      <dgm:spPr/>
      <dgm:t>
        <a:bodyPr/>
        <a:lstStyle/>
        <a:p>
          <a:endParaRPr lang="en-US"/>
        </a:p>
      </dgm:t>
    </dgm:pt>
    <dgm:pt modelId="{D7FF45A5-7320-434B-B2DF-4B9DA59B8CFB}" type="sibTrans" cxnId="{1E79DA08-237A-4DA9-B505-BE69BF3EBCBB}">
      <dgm:prSet/>
      <dgm:spPr/>
      <dgm:t>
        <a:bodyPr/>
        <a:lstStyle/>
        <a:p>
          <a:endParaRPr lang="en-US"/>
        </a:p>
      </dgm:t>
    </dgm:pt>
    <dgm:pt modelId="{BF93868F-1CA8-48EA-B4A8-FE6BD361DA78}">
      <dgm:prSet phldrT="[Text]" custT="1"/>
      <dgm:spPr/>
      <dgm:t>
        <a:bodyPr/>
        <a:lstStyle/>
        <a:p>
          <a:r>
            <a:rPr lang="en-US" sz="1400" dirty="0" smtClean="0"/>
            <a:t>Create a research back-up plan</a:t>
          </a:r>
          <a:endParaRPr lang="en-US" sz="1400" dirty="0"/>
        </a:p>
      </dgm:t>
    </dgm:pt>
    <dgm:pt modelId="{AD4C45C2-FF84-436F-AC66-FB78F5DFCF4D}" type="parTrans" cxnId="{00E310F8-8C1F-4A45-9B1B-E710CA3ADF77}">
      <dgm:prSet/>
      <dgm:spPr/>
      <dgm:t>
        <a:bodyPr/>
        <a:lstStyle/>
        <a:p>
          <a:endParaRPr lang="en-US"/>
        </a:p>
      </dgm:t>
    </dgm:pt>
    <dgm:pt modelId="{D09056D4-DDD2-4449-9001-58539AA76789}" type="sibTrans" cxnId="{00E310F8-8C1F-4A45-9B1B-E710CA3ADF77}">
      <dgm:prSet/>
      <dgm:spPr/>
      <dgm:t>
        <a:bodyPr/>
        <a:lstStyle/>
        <a:p>
          <a:endParaRPr lang="en-US"/>
        </a:p>
      </dgm:t>
    </dgm:pt>
    <dgm:pt modelId="{6ED400FD-CD58-43F1-8AF9-5E1BAA3E4E32}">
      <dgm:prSet phldrT="[Text]"/>
      <dgm:spPr/>
      <dgm:t>
        <a:bodyPr/>
        <a:lstStyle/>
        <a:p>
          <a:r>
            <a:rPr lang="en-US" dirty="0" smtClean="0"/>
            <a:t>November</a:t>
          </a:r>
          <a:endParaRPr lang="en-US" dirty="0"/>
        </a:p>
      </dgm:t>
    </dgm:pt>
    <dgm:pt modelId="{7670D182-1306-479C-9972-9F7311D1F9E2}" type="sibTrans" cxnId="{E5AEA2C3-775D-467B-8485-2CB651A7B7B0}">
      <dgm:prSet/>
      <dgm:spPr/>
      <dgm:t>
        <a:bodyPr/>
        <a:lstStyle/>
        <a:p>
          <a:endParaRPr lang="en-US"/>
        </a:p>
      </dgm:t>
    </dgm:pt>
    <dgm:pt modelId="{8DAB876F-4B70-4DA8-83B2-8465D988143A}" type="parTrans" cxnId="{E5AEA2C3-775D-467B-8485-2CB651A7B7B0}">
      <dgm:prSet/>
      <dgm:spPr/>
      <dgm:t>
        <a:bodyPr/>
        <a:lstStyle/>
        <a:p>
          <a:endParaRPr lang="en-US"/>
        </a:p>
      </dgm:t>
    </dgm:pt>
    <dgm:pt modelId="{130ABC61-2304-4A68-A265-EAC1D262082A}" type="pres">
      <dgm:prSet presAssocID="{36B6771A-ADF0-4136-90C8-647319ED202B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7E74034D-C76C-4364-B340-2AA09056FE48}" type="pres">
      <dgm:prSet presAssocID="{51D5C57A-5A38-41DB-AB58-D338CA2CD21B}" presName="parentText_1" presStyleLbl="node1" presStyleIdx="0" presStyleCnt="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DEC0FBD-AFC8-4644-8E5D-7BB3FAD6B244}" type="pres">
      <dgm:prSet presAssocID="{51D5C57A-5A38-41DB-AB58-D338CA2CD21B}" presName="childText_1" presStyleLbl="node1" presStyleIdx="0" presStyleCnt="5" custScaleX="121739" custLinFactX="-70300" custLinFactNeighborX="-100000" custLinFactNeighborY="2443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18FCC09-7512-42E6-AB93-494D98291537}" type="pres">
      <dgm:prSet presAssocID="{51D5C57A-5A38-41DB-AB58-D338CA2CD21B}" presName="accentShape_1" presStyleCnt="0"/>
      <dgm:spPr/>
      <dgm:t>
        <a:bodyPr/>
        <a:lstStyle/>
        <a:p>
          <a:endParaRPr lang="en-US"/>
        </a:p>
      </dgm:t>
    </dgm:pt>
    <dgm:pt modelId="{049D9D44-AA4F-45BE-B3DC-0B1F036972E6}" type="pres">
      <dgm:prSet presAssocID="{51D5C57A-5A38-41DB-AB58-D338CA2CD21B}" presName="imageRepeatNode" presStyleLbl="node1" presStyleIdx="0" presStyleCnt="5" custScaleX="146130" custScaleY="100482" custLinFactX="-6231" custLinFactNeighborX="-100000" custLinFactNeighborY="1"/>
      <dgm:spPr/>
      <dgm:t>
        <a:bodyPr/>
        <a:lstStyle/>
        <a:p>
          <a:endParaRPr lang="en-US"/>
        </a:p>
      </dgm:t>
    </dgm:pt>
    <dgm:pt modelId="{F766CE37-B645-4703-8502-A21630711F98}" type="pres">
      <dgm:prSet presAssocID="{902BC970-8458-4BE2-9985-7590C9CF7E5C}" presName="parentText_2" presStyleLbl="node1" presStyleIdx="0" presStyleCnt="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D873BD-3598-4642-88FB-60B9F95DB461}" type="pres">
      <dgm:prSet presAssocID="{902BC970-8458-4BE2-9985-7590C9CF7E5C}" presName="childText_2" presStyleLbl="node2" presStyleIdx="0" presStyleCnt="0" custScaleX="132477" custLinFactNeighborX="-80284" custLinFactNeighborY="-69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C66E2F-A0DE-4280-8813-94292BC3B3B4}" type="pres">
      <dgm:prSet presAssocID="{902BC970-8458-4BE2-9985-7590C9CF7E5C}" presName="accentShape_2" presStyleCnt="0"/>
      <dgm:spPr/>
      <dgm:t>
        <a:bodyPr/>
        <a:lstStyle/>
        <a:p>
          <a:endParaRPr lang="en-US"/>
        </a:p>
      </dgm:t>
    </dgm:pt>
    <dgm:pt modelId="{A7674D44-B6AC-4C0B-87CD-519F0BF60AEC}" type="pres">
      <dgm:prSet presAssocID="{902BC970-8458-4BE2-9985-7590C9CF7E5C}" presName="imageRepeatNode" presStyleLbl="node1" presStyleIdx="1" presStyleCnt="5" custScaleX="156040" custLinFactNeighborX="-60456" custLinFactNeighborY="3490"/>
      <dgm:spPr/>
      <dgm:t>
        <a:bodyPr/>
        <a:lstStyle/>
        <a:p>
          <a:endParaRPr lang="en-US"/>
        </a:p>
      </dgm:t>
    </dgm:pt>
    <dgm:pt modelId="{780CE78B-1EB7-4B76-9BD9-7ED86A121AF6}" type="pres">
      <dgm:prSet presAssocID="{6ED400FD-CD58-43F1-8AF9-5E1BAA3E4E32}" presName="parentText_3" presStyleLbl="node1" presStyleIdx="1" presStyleCnt="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BEA58A-C543-4ABC-8444-38E387347DA5}" type="pres">
      <dgm:prSet presAssocID="{6ED400FD-CD58-43F1-8AF9-5E1BAA3E4E32}" presName="childText_3" presStyleLbl="node2" presStyleIdx="0" presStyleCnt="0" custScaleX="158305" custLinFactNeighborX="-7298" custLinFactNeighborY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4F2C61-54AC-4100-9507-666647394310}" type="pres">
      <dgm:prSet presAssocID="{6ED400FD-CD58-43F1-8AF9-5E1BAA3E4E32}" presName="accentShape_3" presStyleCnt="0"/>
      <dgm:spPr/>
      <dgm:t>
        <a:bodyPr/>
        <a:lstStyle/>
        <a:p>
          <a:endParaRPr lang="en-US"/>
        </a:p>
      </dgm:t>
    </dgm:pt>
    <dgm:pt modelId="{271812AF-0B5D-47AF-81B5-5E43849FE767}" type="pres">
      <dgm:prSet presAssocID="{6ED400FD-CD58-43F1-8AF9-5E1BAA3E4E32}" presName="imageRepeatNode" presStyleLbl="node1" presStyleIdx="2" presStyleCnt="5" custScaleX="148734" custLinFactNeighborX="-11077" custLinFactNeighborY="427"/>
      <dgm:spPr/>
      <dgm:t>
        <a:bodyPr/>
        <a:lstStyle/>
        <a:p>
          <a:endParaRPr lang="en-US"/>
        </a:p>
      </dgm:t>
    </dgm:pt>
    <dgm:pt modelId="{88621E12-584B-4714-AD74-CB2BB4F060B2}" type="pres">
      <dgm:prSet presAssocID="{AC2277AA-E5CC-4130-A7F3-9C44769A64B1}" presName="parentText_4" presStyleLbl="node1" presStyleIdx="2" presStyleCnt="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EBEAA18-53E5-4BAB-B278-4478BC6F352A}" type="pres">
      <dgm:prSet presAssocID="{AC2277AA-E5CC-4130-A7F3-9C44769A64B1}" presName="childText_4" presStyleLbl="node2" presStyleIdx="0" presStyleCnt="0" custScaleX="145367" custLinFactNeighborX="38926" custLinFactNeighborY="70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DB44A3D-57DC-4064-81FB-67162B6D1824}" type="pres">
      <dgm:prSet presAssocID="{AC2277AA-E5CC-4130-A7F3-9C44769A64B1}" presName="accentShape_4" presStyleCnt="0"/>
      <dgm:spPr/>
      <dgm:t>
        <a:bodyPr/>
        <a:lstStyle/>
        <a:p>
          <a:endParaRPr lang="en-US"/>
        </a:p>
      </dgm:t>
    </dgm:pt>
    <dgm:pt modelId="{E67A70D1-60DD-4881-84BA-7353A04D95C1}" type="pres">
      <dgm:prSet presAssocID="{AC2277AA-E5CC-4130-A7F3-9C44769A64B1}" presName="imageRepeatNode" presStyleLbl="node1" presStyleIdx="3" presStyleCnt="5" custScaleX="151939" custLinFactNeighborX="35410" custLinFactNeighborY="1691"/>
      <dgm:spPr/>
      <dgm:t>
        <a:bodyPr/>
        <a:lstStyle/>
        <a:p>
          <a:endParaRPr lang="en-US"/>
        </a:p>
      </dgm:t>
    </dgm:pt>
    <dgm:pt modelId="{CE02DD53-20B1-40B7-8504-9D17D88735D6}" type="pres">
      <dgm:prSet presAssocID="{4C5D6902-763B-401E-93DE-46E6C3EEF996}" presName="parentText_5" presStyleLbl="node1" presStyleIdx="3" presStyleCnt="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11A287-D9F3-4E13-81BE-F168936534B2}" type="pres">
      <dgm:prSet presAssocID="{4C5D6902-763B-401E-93DE-46E6C3EEF996}" presName="childText_5" presStyleLbl="node2" presStyleIdx="0" presStyleCnt="0" custLinFactNeighborX="86366" custLinFactNeighborY="123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8320EF-FAA8-43AB-93B0-3895986DE3FC}" type="pres">
      <dgm:prSet presAssocID="{4C5D6902-763B-401E-93DE-46E6C3EEF996}" presName="accentShape_5" presStyleCnt="0"/>
      <dgm:spPr/>
      <dgm:t>
        <a:bodyPr/>
        <a:lstStyle/>
        <a:p>
          <a:endParaRPr lang="en-US"/>
        </a:p>
      </dgm:t>
    </dgm:pt>
    <dgm:pt modelId="{FB3694DF-AB02-4EF4-BF68-14DDB0B1391E}" type="pres">
      <dgm:prSet presAssocID="{4C5D6902-763B-401E-93DE-46E6C3EEF996}" presName="imageRepeatNode" presStyleLbl="node1" presStyleIdx="4" presStyleCnt="5" custScaleX="128684" custLinFactNeighborX="72617" custLinFactNeighborY="617"/>
      <dgm:spPr/>
      <dgm:t>
        <a:bodyPr/>
        <a:lstStyle/>
        <a:p>
          <a:endParaRPr lang="en-US"/>
        </a:p>
      </dgm:t>
    </dgm:pt>
  </dgm:ptLst>
  <dgm:cxnLst>
    <dgm:cxn modelId="{AD08E766-AFB8-4A71-A428-B630DF07A47E}" type="presOf" srcId="{AC2277AA-E5CC-4130-A7F3-9C44769A64B1}" destId="{88621E12-584B-4714-AD74-CB2BB4F060B2}" srcOrd="0" destOrd="0" presId="urn:microsoft.com/office/officeart/2009/3/layout/BlockDescendingList"/>
    <dgm:cxn modelId="{1FEE70C7-F24B-46DF-AAEE-4315C9D86C53}" srcId="{902BC970-8458-4BE2-9985-7590C9CF7E5C}" destId="{61DA900B-69D5-4FC6-8AF3-8651B8700015}" srcOrd="0" destOrd="0" parTransId="{DEE24198-99BB-476E-8B20-A5A1AFC1B5A0}" sibTransId="{54144BA8-3A0B-4D33-8B34-23310D973F84}"/>
    <dgm:cxn modelId="{9FC7524D-39FE-4E72-AFF2-32FF3F3BF9A1}" srcId="{6ED400FD-CD58-43F1-8AF9-5E1BAA3E4E32}" destId="{12A9CED1-36A4-4371-9959-D15BF9C4E0E0}" srcOrd="0" destOrd="0" parTransId="{02F0C35F-711F-40F9-B290-4F00FE63C178}" sibTransId="{590D4594-C0A0-4A3E-9E7C-EBEEDC0EAC73}"/>
    <dgm:cxn modelId="{CF3EB5C1-C7FC-400A-AA16-48715C3B4602}" srcId="{36B6771A-ADF0-4136-90C8-647319ED202B}" destId="{902BC970-8458-4BE2-9985-7590C9CF7E5C}" srcOrd="1" destOrd="0" parTransId="{15E11380-D572-4832-8638-81BCB35FD22C}" sibTransId="{C12AA4F1-D755-4E58-ACBB-66D7059BE2F9}"/>
    <dgm:cxn modelId="{BC16A26A-C643-42E8-900C-2E3083B85451}" type="presOf" srcId="{902BC970-8458-4BE2-9985-7590C9CF7E5C}" destId="{A7674D44-B6AC-4C0B-87CD-519F0BF60AEC}" srcOrd="1" destOrd="0" presId="urn:microsoft.com/office/officeart/2009/3/layout/BlockDescendingList"/>
    <dgm:cxn modelId="{56D86B8A-0DD5-481C-854F-EFFF6FCAC076}" type="presOf" srcId="{BF93868F-1CA8-48EA-B4A8-FE6BD361DA78}" destId="{E111A287-D9F3-4E13-81BE-F168936534B2}" srcOrd="0" destOrd="0" presId="urn:microsoft.com/office/officeart/2009/3/layout/BlockDescendingList"/>
    <dgm:cxn modelId="{90D9916E-8A1D-463E-A8BF-9664885066D7}" type="presOf" srcId="{36B6771A-ADF0-4136-90C8-647319ED202B}" destId="{130ABC61-2304-4A68-A265-EAC1D262082A}" srcOrd="0" destOrd="0" presId="urn:microsoft.com/office/officeart/2009/3/layout/BlockDescendingList"/>
    <dgm:cxn modelId="{FB01148C-5297-4B8C-A01F-3D36244B30F9}" srcId="{36B6771A-ADF0-4136-90C8-647319ED202B}" destId="{51D5C57A-5A38-41DB-AB58-D338CA2CD21B}" srcOrd="0" destOrd="0" parTransId="{9EA7BF3F-169A-4226-A4FE-ADB2CEA851A7}" sibTransId="{69185953-B98E-4F96-AC10-55C15B59081C}"/>
    <dgm:cxn modelId="{ACAC4A2A-A983-48CF-A5D5-839007EE5498}" type="presOf" srcId="{12A9CED1-36A4-4371-9959-D15BF9C4E0E0}" destId="{95BEA58A-C543-4ABC-8444-38E387347DA5}" srcOrd="0" destOrd="0" presId="urn:microsoft.com/office/officeart/2009/3/layout/BlockDescendingList"/>
    <dgm:cxn modelId="{D4519BC1-E45F-4A03-96EF-14AE45842E3E}" type="presOf" srcId="{49DED73B-B6C5-4844-8C79-DE1E16A179AA}" destId="{FDEC0FBD-AFC8-4644-8E5D-7BB3FAD6B244}" srcOrd="0" destOrd="2" presId="urn:microsoft.com/office/officeart/2009/3/layout/BlockDescendingList"/>
    <dgm:cxn modelId="{FC94BE4A-9E55-4D32-BD88-5835054ED631}" srcId="{51D5C57A-5A38-41DB-AB58-D338CA2CD21B}" destId="{D28FC352-57C4-497E-A404-2705656906F0}" srcOrd="3" destOrd="0" parTransId="{FC270653-E9CC-4B01-BD8E-BD7174764C3D}" sibTransId="{4E1EDB79-89F5-4618-A9FA-E6F6125C6676}"/>
    <dgm:cxn modelId="{C290A7FA-47EF-4B79-BF6F-8CE1077906F1}" type="presOf" srcId="{6ED400FD-CD58-43F1-8AF9-5E1BAA3E4E32}" destId="{780CE78B-1EB7-4B76-9BD9-7ED86A121AF6}" srcOrd="0" destOrd="0" presId="urn:microsoft.com/office/officeart/2009/3/layout/BlockDescendingList"/>
    <dgm:cxn modelId="{8864F40D-CAAE-494E-89A6-F15084F6E9D6}" type="presOf" srcId="{51D5C57A-5A38-41DB-AB58-D338CA2CD21B}" destId="{049D9D44-AA4F-45BE-B3DC-0B1F036972E6}" srcOrd="1" destOrd="0" presId="urn:microsoft.com/office/officeart/2009/3/layout/BlockDescendingList"/>
    <dgm:cxn modelId="{E5AEA2C3-775D-467B-8485-2CB651A7B7B0}" srcId="{36B6771A-ADF0-4136-90C8-647319ED202B}" destId="{6ED400FD-CD58-43F1-8AF9-5E1BAA3E4E32}" srcOrd="2" destOrd="0" parTransId="{8DAB876F-4B70-4DA8-83B2-8465D988143A}" sibTransId="{7670D182-1306-479C-9972-9F7311D1F9E2}"/>
    <dgm:cxn modelId="{8C9941DC-BD61-4618-BFD4-C86A2FCED73A}" type="presOf" srcId="{61DA900B-69D5-4FC6-8AF3-8651B8700015}" destId="{97D873BD-3598-4642-88FB-60B9F95DB461}" srcOrd="0" destOrd="0" presId="urn:microsoft.com/office/officeart/2009/3/layout/BlockDescendingList"/>
    <dgm:cxn modelId="{93EB300F-97DB-4316-B788-BCCD7ABA075E}" type="presOf" srcId="{4C5D6902-763B-401E-93DE-46E6C3EEF996}" destId="{FB3694DF-AB02-4EF4-BF68-14DDB0B1391E}" srcOrd="1" destOrd="0" presId="urn:microsoft.com/office/officeart/2009/3/layout/BlockDescendingList"/>
    <dgm:cxn modelId="{FEDC3333-B561-4063-BB54-C56702C26326}" srcId="{6ED400FD-CD58-43F1-8AF9-5E1BAA3E4E32}" destId="{64EF6FA9-94AE-4940-82D3-7959182382CE}" srcOrd="1" destOrd="0" parTransId="{3C544679-EE3F-4152-B6D6-C571CAA029EF}" sibTransId="{A9472420-2EC6-4A74-9370-B79FFA1B151E}"/>
    <dgm:cxn modelId="{0686CE95-21B1-4A03-9E89-C146508CBC27}" srcId="{51D5C57A-5A38-41DB-AB58-D338CA2CD21B}" destId="{DC2359BC-85DA-488F-8064-EF7ACC0D1EB7}" srcOrd="0" destOrd="0" parTransId="{3234053C-387B-42A3-B946-076C326F50A6}" sibTransId="{E15C31C0-B8F9-47FF-A262-E1C624274E47}"/>
    <dgm:cxn modelId="{D55350AF-4F56-4A93-B4B6-628D50F1A44E}" type="presOf" srcId="{51D5C57A-5A38-41DB-AB58-D338CA2CD21B}" destId="{7E74034D-C76C-4364-B340-2AA09056FE48}" srcOrd="0" destOrd="0" presId="urn:microsoft.com/office/officeart/2009/3/layout/BlockDescendingList"/>
    <dgm:cxn modelId="{D7C46565-05A4-4F64-A147-E76869823484}" type="presOf" srcId="{8DE91159-DE57-4CA2-AB29-86F5F20B7CE3}" destId="{97D873BD-3598-4642-88FB-60B9F95DB461}" srcOrd="0" destOrd="1" presId="urn:microsoft.com/office/officeart/2009/3/layout/BlockDescendingList"/>
    <dgm:cxn modelId="{18EBDBEE-4807-47C6-ADDD-A461D0A73E21}" srcId="{36B6771A-ADF0-4136-90C8-647319ED202B}" destId="{AC2277AA-E5CC-4130-A7F3-9C44769A64B1}" srcOrd="3" destOrd="0" parTransId="{813ABBDF-8BD2-4DE2-A417-079D7F27BCA8}" sibTransId="{CD636C72-9A4F-4204-A40D-DD3A230003DD}"/>
    <dgm:cxn modelId="{40C72714-C08B-4C50-B6E0-EA43550C23FC}" type="presOf" srcId="{AC2277AA-E5CC-4130-A7F3-9C44769A64B1}" destId="{E67A70D1-60DD-4881-84BA-7353A04D95C1}" srcOrd="1" destOrd="0" presId="urn:microsoft.com/office/officeart/2009/3/layout/BlockDescendingList"/>
    <dgm:cxn modelId="{9747272E-361A-4FEB-8CF0-3EA5E9420B4A}" type="presOf" srcId="{E73E367C-2EE0-44F1-B5B0-115CE47310F6}" destId="{8EBEAA18-53E5-4BAB-B278-4478BC6F352A}" srcOrd="0" destOrd="0" presId="urn:microsoft.com/office/officeart/2009/3/layout/BlockDescendingList"/>
    <dgm:cxn modelId="{2C0A0D1D-5FDF-4DC1-9C2E-97AAA78EBCA6}" type="presOf" srcId="{64EF6FA9-94AE-4940-82D3-7959182382CE}" destId="{95BEA58A-C543-4ABC-8444-38E387347DA5}" srcOrd="0" destOrd="1" presId="urn:microsoft.com/office/officeart/2009/3/layout/BlockDescendingList"/>
    <dgm:cxn modelId="{27A0327F-19AE-4886-86C1-162461CAF330}" srcId="{6ED400FD-CD58-43F1-8AF9-5E1BAA3E4E32}" destId="{80ED2534-0AF7-43E8-AF9D-5AB5FD9AEC84}" srcOrd="2" destOrd="0" parTransId="{F5FB0A45-AC75-4D94-8030-62A1D3EEEAE4}" sibTransId="{D37F438F-3FC4-4353-89D0-562D125BF75C}"/>
    <dgm:cxn modelId="{F06CB0B4-5DC7-491C-AEFA-F1E382A6BE60}" type="presOf" srcId="{DC2359BC-85DA-488F-8064-EF7ACC0D1EB7}" destId="{FDEC0FBD-AFC8-4644-8E5D-7BB3FAD6B244}" srcOrd="0" destOrd="0" presId="urn:microsoft.com/office/officeart/2009/3/layout/BlockDescendingList"/>
    <dgm:cxn modelId="{1E79DA08-237A-4DA9-B505-BE69BF3EBCBB}" srcId="{36B6771A-ADF0-4136-90C8-647319ED202B}" destId="{4C5D6902-763B-401E-93DE-46E6C3EEF996}" srcOrd="4" destOrd="0" parTransId="{5179681F-4BE2-420C-86CF-BB4633687C9B}" sibTransId="{D7FF45A5-7320-434B-B2DF-4B9DA59B8CFB}"/>
    <dgm:cxn modelId="{00E310F8-8C1F-4A45-9B1B-E710CA3ADF77}" srcId="{4C5D6902-763B-401E-93DE-46E6C3EEF996}" destId="{BF93868F-1CA8-48EA-B4A8-FE6BD361DA78}" srcOrd="0" destOrd="0" parTransId="{AD4C45C2-FF84-436F-AC66-FB78F5DFCF4D}" sibTransId="{D09056D4-DDD2-4449-9001-58539AA76789}"/>
    <dgm:cxn modelId="{FDFA0879-CB93-43CF-A1AF-C3C7ED030161}" type="presOf" srcId="{D28FC352-57C4-497E-A404-2705656906F0}" destId="{FDEC0FBD-AFC8-4644-8E5D-7BB3FAD6B244}" srcOrd="0" destOrd="3" presId="urn:microsoft.com/office/officeart/2009/3/layout/BlockDescendingList"/>
    <dgm:cxn modelId="{586EA3FC-077C-4143-A1F0-03FA0C50670D}" type="presOf" srcId="{6ED400FD-CD58-43F1-8AF9-5E1BAA3E4E32}" destId="{271812AF-0B5D-47AF-81B5-5E43849FE767}" srcOrd="1" destOrd="0" presId="urn:microsoft.com/office/officeart/2009/3/layout/BlockDescendingList"/>
    <dgm:cxn modelId="{B8BE3139-3E18-4CB0-8F99-9F3A4F7CF40C}" type="presOf" srcId="{80ED2534-0AF7-43E8-AF9D-5AB5FD9AEC84}" destId="{95BEA58A-C543-4ABC-8444-38E387347DA5}" srcOrd="0" destOrd="2" presId="urn:microsoft.com/office/officeart/2009/3/layout/BlockDescendingList"/>
    <dgm:cxn modelId="{EDE96A56-71CB-478C-8829-3284814021EA}" srcId="{51D5C57A-5A38-41DB-AB58-D338CA2CD21B}" destId="{C7389D32-7C84-4D61-A785-356A4FDC6817}" srcOrd="1" destOrd="0" parTransId="{A8FA6766-31F1-4354-BFEF-EDE7B1CF5580}" sibTransId="{3E5807B1-1DCB-47F0-A117-ABB2CF18B1E4}"/>
    <dgm:cxn modelId="{69B16DFF-C60B-4C73-8F7A-18CDA996C54E}" srcId="{51D5C57A-5A38-41DB-AB58-D338CA2CD21B}" destId="{49DED73B-B6C5-4844-8C79-DE1E16A179AA}" srcOrd="2" destOrd="0" parTransId="{9A9A5733-9BA5-4CF0-B9C4-A6A7BCA985C5}" sibTransId="{9225A951-ED23-4631-8545-AB9D0198148D}"/>
    <dgm:cxn modelId="{600C42D6-FE48-4357-9FFF-4CEFC043E87D}" type="presOf" srcId="{902BC970-8458-4BE2-9985-7590C9CF7E5C}" destId="{F766CE37-B645-4703-8502-A21630711F98}" srcOrd="0" destOrd="0" presId="urn:microsoft.com/office/officeart/2009/3/layout/BlockDescendingList"/>
    <dgm:cxn modelId="{AC6D3DCC-C94B-4C2D-9BD8-759B8957D667}" type="presOf" srcId="{C7389D32-7C84-4D61-A785-356A4FDC6817}" destId="{FDEC0FBD-AFC8-4644-8E5D-7BB3FAD6B244}" srcOrd="0" destOrd="1" presId="urn:microsoft.com/office/officeart/2009/3/layout/BlockDescendingList"/>
    <dgm:cxn modelId="{19280961-6BB4-4BA8-AE26-7451C9E6F6F5}" type="presOf" srcId="{4C5D6902-763B-401E-93DE-46E6C3EEF996}" destId="{CE02DD53-20B1-40B7-8504-9D17D88735D6}" srcOrd="0" destOrd="0" presId="urn:microsoft.com/office/officeart/2009/3/layout/BlockDescendingList"/>
    <dgm:cxn modelId="{F8707DCF-A9E2-4E55-90F6-5F5EA234F387}" srcId="{AC2277AA-E5CC-4130-A7F3-9C44769A64B1}" destId="{E73E367C-2EE0-44F1-B5B0-115CE47310F6}" srcOrd="0" destOrd="0" parTransId="{54B14E99-DB09-471E-9B15-8E5EBDB1B283}" sibTransId="{E12B8A07-A12C-46F1-AA6C-29D2FA69BBDF}"/>
    <dgm:cxn modelId="{8D52B26B-2770-4FE6-8BB5-01CE29C30315}" srcId="{902BC970-8458-4BE2-9985-7590C9CF7E5C}" destId="{8DE91159-DE57-4CA2-AB29-86F5F20B7CE3}" srcOrd="1" destOrd="0" parTransId="{245A2DAF-B3B3-4304-ABB2-28AB11F4D2FB}" sibTransId="{5EBFB8E0-1B1D-45DD-8EA7-612FB8DD8971}"/>
    <dgm:cxn modelId="{8D772743-5131-4AFF-991A-F64D08B8DF3D}" type="presParOf" srcId="{130ABC61-2304-4A68-A265-EAC1D262082A}" destId="{7E74034D-C76C-4364-B340-2AA09056FE48}" srcOrd="0" destOrd="0" presId="urn:microsoft.com/office/officeart/2009/3/layout/BlockDescendingList"/>
    <dgm:cxn modelId="{6741BB91-E91F-4FF9-B24D-DBCFD24CCB14}" type="presParOf" srcId="{130ABC61-2304-4A68-A265-EAC1D262082A}" destId="{FDEC0FBD-AFC8-4644-8E5D-7BB3FAD6B244}" srcOrd="1" destOrd="0" presId="urn:microsoft.com/office/officeart/2009/3/layout/BlockDescendingList"/>
    <dgm:cxn modelId="{BFDE6FF7-A2F1-4703-9D6C-4B1F0DCE4AC0}" type="presParOf" srcId="{130ABC61-2304-4A68-A265-EAC1D262082A}" destId="{218FCC09-7512-42E6-AB93-494D98291537}" srcOrd="2" destOrd="0" presId="urn:microsoft.com/office/officeart/2009/3/layout/BlockDescendingList"/>
    <dgm:cxn modelId="{77AF440A-F6FC-446A-B2D6-28635F24ED9D}" type="presParOf" srcId="{218FCC09-7512-42E6-AB93-494D98291537}" destId="{049D9D44-AA4F-45BE-B3DC-0B1F036972E6}" srcOrd="0" destOrd="0" presId="urn:microsoft.com/office/officeart/2009/3/layout/BlockDescendingList"/>
    <dgm:cxn modelId="{FA4A5CDE-A27F-49CB-8BD9-6319CFF4FDB3}" type="presParOf" srcId="{130ABC61-2304-4A68-A265-EAC1D262082A}" destId="{F766CE37-B645-4703-8502-A21630711F98}" srcOrd="3" destOrd="0" presId="urn:microsoft.com/office/officeart/2009/3/layout/BlockDescendingList"/>
    <dgm:cxn modelId="{FFC88295-E55B-441D-BF44-8A0190AFCF0A}" type="presParOf" srcId="{130ABC61-2304-4A68-A265-EAC1D262082A}" destId="{97D873BD-3598-4642-88FB-60B9F95DB461}" srcOrd="4" destOrd="0" presId="urn:microsoft.com/office/officeart/2009/3/layout/BlockDescendingList"/>
    <dgm:cxn modelId="{0E2204F0-8908-4D13-B204-C1D86FDDD014}" type="presParOf" srcId="{130ABC61-2304-4A68-A265-EAC1D262082A}" destId="{8DC66E2F-A0DE-4280-8813-94292BC3B3B4}" srcOrd="5" destOrd="0" presId="urn:microsoft.com/office/officeart/2009/3/layout/BlockDescendingList"/>
    <dgm:cxn modelId="{A687ABFC-EBB1-4BA0-AB5A-9AE756B453D9}" type="presParOf" srcId="{8DC66E2F-A0DE-4280-8813-94292BC3B3B4}" destId="{A7674D44-B6AC-4C0B-87CD-519F0BF60AEC}" srcOrd="0" destOrd="0" presId="urn:microsoft.com/office/officeart/2009/3/layout/BlockDescendingList"/>
    <dgm:cxn modelId="{56BC0941-0C7F-4F2B-B1D2-613E622707DC}" type="presParOf" srcId="{130ABC61-2304-4A68-A265-EAC1D262082A}" destId="{780CE78B-1EB7-4B76-9BD9-7ED86A121AF6}" srcOrd="6" destOrd="0" presId="urn:microsoft.com/office/officeart/2009/3/layout/BlockDescendingList"/>
    <dgm:cxn modelId="{D76BDEA0-6425-4B29-BB58-F22D5BCA5AF6}" type="presParOf" srcId="{130ABC61-2304-4A68-A265-EAC1D262082A}" destId="{95BEA58A-C543-4ABC-8444-38E387347DA5}" srcOrd="7" destOrd="0" presId="urn:microsoft.com/office/officeart/2009/3/layout/BlockDescendingList"/>
    <dgm:cxn modelId="{E783EEB6-1C0B-4C08-9353-76F78952E51A}" type="presParOf" srcId="{130ABC61-2304-4A68-A265-EAC1D262082A}" destId="{E34F2C61-54AC-4100-9507-666647394310}" srcOrd="8" destOrd="0" presId="urn:microsoft.com/office/officeart/2009/3/layout/BlockDescendingList"/>
    <dgm:cxn modelId="{2EF69189-CD0A-427A-98F0-04393FF79081}" type="presParOf" srcId="{E34F2C61-54AC-4100-9507-666647394310}" destId="{271812AF-0B5D-47AF-81B5-5E43849FE767}" srcOrd="0" destOrd="0" presId="urn:microsoft.com/office/officeart/2009/3/layout/BlockDescendingList"/>
    <dgm:cxn modelId="{0EF96AB3-FD52-46BF-8D5B-315CCCBFA6B1}" type="presParOf" srcId="{130ABC61-2304-4A68-A265-EAC1D262082A}" destId="{88621E12-584B-4714-AD74-CB2BB4F060B2}" srcOrd="9" destOrd="0" presId="urn:microsoft.com/office/officeart/2009/3/layout/BlockDescendingList"/>
    <dgm:cxn modelId="{655DB2B4-5213-45A9-B59D-CE9BA711880A}" type="presParOf" srcId="{130ABC61-2304-4A68-A265-EAC1D262082A}" destId="{8EBEAA18-53E5-4BAB-B278-4478BC6F352A}" srcOrd="10" destOrd="0" presId="urn:microsoft.com/office/officeart/2009/3/layout/BlockDescendingList"/>
    <dgm:cxn modelId="{6A376C9A-0BDC-40F3-8D6B-A9E4C8406199}" type="presParOf" srcId="{130ABC61-2304-4A68-A265-EAC1D262082A}" destId="{1DB44A3D-57DC-4064-81FB-67162B6D1824}" srcOrd="11" destOrd="0" presId="urn:microsoft.com/office/officeart/2009/3/layout/BlockDescendingList"/>
    <dgm:cxn modelId="{7B8F8A05-60E1-4181-84E0-843B89AA158F}" type="presParOf" srcId="{1DB44A3D-57DC-4064-81FB-67162B6D1824}" destId="{E67A70D1-60DD-4881-84BA-7353A04D95C1}" srcOrd="0" destOrd="0" presId="urn:microsoft.com/office/officeart/2009/3/layout/BlockDescendingList"/>
    <dgm:cxn modelId="{88419B8B-1218-4A85-B134-AAE32EAEB7C9}" type="presParOf" srcId="{130ABC61-2304-4A68-A265-EAC1D262082A}" destId="{CE02DD53-20B1-40B7-8504-9D17D88735D6}" srcOrd="12" destOrd="0" presId="urn:microsoft.com/office/officeart/2009/3/layout/BlockDescendingList"/>
    <dgm:cxn modelId="{971673FF-8172-4B4B-81F6-F484D0AC0AB2}" type="presParOf" srcId="{130ABC61-2304-4A68-A265-EAC1D262082A}" destId="{E111A287-D9F3-4E13-81BE-F168936534B2}" srcOrd="13" destOrd="0" presId="urn:microsoft.com/office/officeart/2009/3/layout/BlockDescendingList"/>
    <dgm:cxn modelId="{BF54ACFD-C3AA-456E-B4D1-E040BF0F4A5B}" type="presParOf" srcId="{130ABC61-2304-4A68-A265-EAC1D262082A}" destId="{2A8320EF-FAA8-43AB-93B0-3895986DE3FC}" srcOrd="14" destOrd="0" presId="urn:microsoft.com/office/officeart/2009/3/layout/BlockDescendingList"/>
    <dgm:cxn modelId="{1AE80947-B730-48EF-90A1-79C5861A7344}" type="presParOf" srcId="{2A8320EF-FAA8-43AB-93B0-3895986DE3FC}" destId="{FB3694DF-AB02-4EF4-BF68-14DDB0B1391E}" srcOrd="0" destOrd="0" presId="urn:microsoft.com/office/officeart/2009/3/layout/BlockDescending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1812AF-0B5D-47AF-81B5-5E43849FE767}">
      <dsp:nvSpPr>
        <dsp:cNvPr id="0" name=""/>
        <dsp:cNvSpPr/>
      </dsp:nvSpPr>
      <dsp:spPr>
        <a:xfrm>
          <a:off x="4477604" y="1010816"/>
          <a:ext cx="2127994" cy="3030831"/>
        </a:xfrm>
        <a:prstGeom prst="rect">
          <a:avLst/>
        </a:prstGeom>
        <a:gradFill rotWithShape="0">
          <a:gsLst>
            <a:gs pos="0">
              <a:schemeClr val="accent5">
                <a:hueOff val="432492"/>
                <a:satOff val="-21820"/>
                <a:lumOff val="-1569"/>
                <a:alphaOff val="0"/>
                <a:shade val="45000"/>
                <a:satMod val="155000"/>
              </a:schemeClr>
            </a:gs>
            <a:gs pos="60000">
              <a:schemeClr val="accent5">
                <a:hueOff val="432492"/>
                <a:satOff val="-21820"/>
                <a:lumOff val="-1569"/>
                <a:alphaOff val="0"/>
                <a:shade val="95000"/>
                <a:satMod val="150000"/>
              </a:schemeClr>
            </a:gs>
            <a:gs pos="100000">
              <a:schemeClr val="accent5">
                <a:hueOff val="432492"/>
                <a:satOff val="-21820"/>
                <a:lumOff val="-1569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0" rIns="137160" bIns="30480" numCol="1" spcCol="1270" anchor="ctr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November</a:t>
          </a:r>
          <a:endParaRPr lang="en-US" sz="2400" kern="1200" dirty="0"/>
        </a:p>
      </dsp:txBody>
      <dsp:txXfrm rot="16200000">
        <a:off x="4902588" y="2098051"/>
        <a:ext cx="2727748" cy="553278"/>
      </dsp:txXfrm>
    </dsp:sp>
    <dsp:sp modelId="{A7674D44-B6AC-4C0B-87CD-519F0BF60AEC}">
      <dsp:nvSpPr>
        <dsp:cNvPr id="0" name=""/>
        <dsp:cNvSpPr/>
      </dsp:nvSpPr>
      <dsp:spPr>
        <a:xfrm>
          <a:off x="2157162" y="501164"/>
          <a:ext cx="2232524" cy="3540483"/>
        </a:xfrm>
        <a:prstGeom prst="rect">
          <a:avLst/>
        </a:prstGeom>
        <a:gradFill rotWithShape="0">
          <a:gsLst>
            <a:gs pos="0">
              <a:schemeClr val="accent5">
                <a:hueOff val="216246"/>
                <a:satOff val="-10910"/>
                <a:lumOff val="-784"/>
                <a:alphaOff val="0"/>
                <a:shade val="45000"/>
                <a:satMod val="155000"/>
              </a:schemeClr>
            </a:gs>
            <a:gs pos="60000">
              <a:schemeClr val="accent5">
                <a:hueOff val="216246"/>
                <a:satOff val="-10910"/>
                <a:lumOff val="-784"/>
                <a:alphaOff val="0"/>
                <a:shade val="95000"/>
                <a:satMod val="150000"/>
              </a:schemeClr>
            </a:gs>
            <a:gs pos="100000">
              <a:schemeClr val="accent5">
                <a:hueOff val="216246"/>
                <a:satOff val="-10910"/>
                <a:lumOff val="-784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0" rIns="137160" bIns="30480" numCol="1" spcCol="1270" anchor="ctr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October</a:t>
          </a:r>
          <a:endParaRPr lang="en-US" sz="2400" kern="1200" dirty="0"/>
        </a:p>
      </dsp:txBody>
      <dsp:txXfrm rot="16200000">
        <a:off x="2440673" y="1804153"/>
        <a:ext cx="3186435" cy="580456"/>
      </dsp:txXfrm>
    </dsp:sp>
    <dsp:sp modelId="{E67A70D1-60DD-4881-84BA-7353A04D95C1}">
      <dsp:nvSpPr>
        <dsp:cNvPr id="0" name=""/>
        <dsp:cNvSpPr/>
      </dsp:nvSpPr>
      <dsp:spPr>
        <a:xfrm>
          <a:off x="6680663" y="1528955"/>
          <a:ext cx="2173849" cy="2512692"/>
        </a:xfrm>
        <a:prstGeom prst="rect">
          <a:avLst/>
        </a:prstGeom>
        <a:gradFill rotWithShape="0">
          <a:gsLst>
            <a:gs pos="0">
              <a:schemeClr val="accent5">
                <a:hueOff val="648738"/>
                <a:satOff val="-32730"/>
                <a:lumOff val="-2353"/>
                <a:alphaOff val="0"/>
                <a:shade val="45000"/>
                <a:satMod val="155000"/>
              </a:schemeClr>
            </a:gs>
            <a:gs pos="60000">
              <a:schemeClr val="accent5">
                <a:hueOff val="648738"/>
                <a:satOff val="-32730"/>
                <a:lumOff val="-2353"/>
                <a:alphaOff val="0"/>
                <a:shade val="95000"/>
                <a:satMod val="150000"/>
              </a:schemeClr>
            </a:gs>
            <a:gs pos="100000">
              <a:schemeClr val="accent5">
                <a:hueOff val="648738"/>
                <a:satOff val="-32730"/>
                <a:lumOff val="-2353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0" rIns="137160" bIns="30480" numCol="1" spcCol="1270" anchor="ctr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December</a:t>
          </a:r>
          <a:endParaRPr lang="en-US" sz="2400" kern="1200" dirty="0"/>
        </a:p>
      </dsp:txBody>
      <dsp:txXfrm rot="16200000">
        <a:off x="7377357" y="2377066"/>
        <a:ext cx="2261423" cy="565200"/>
      </dsp:txXfrm>
    </dsp:sp>
    <dsp:sp modelId="{049D9D44-AA4F-45BE-B3DC-0B1F036972E6}">
      <dsp:nvSpPr>
        <dsp:cNvPr id="0" name=""/>
        <dsp:cNvSpPr/>
      </dsp:nvSpPr>
      <dsp:spPr>
        <a:xfrm>
          <a:off x="11442" y="-4806"/>
          <a:ext cx="2090737" cy="404163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45000"/>
                <a:satMod val="155000"/>
              </a:schemeClr>
            </a:gs>
            <a:gs pos="60000">
              <a:schemeClr val="accent5">
                <a:hueOff val="0"/>
                <a:satOff val="0"/>
                <a:lumOff val="0"/>
                <a:alphaOff val="0"/>
                <a:shade val="95000"/>
                <a:satMod val="15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0" rIns="137160" bIns="30480" numCol="1" spcCol="1270" anchor="ctr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September</a:t>
          </a:r>
          <a:endParaRPr lang="en-US" sz="2400" kern="1200" dirty="0"/>
        </a:p>
      </dsp:txBody>
      <dsp:txXfrm rot="16200000">
        <a:off x="-49754" y="1542133"/>
        <a:ext cx="3637471" cy="543591"/>
      </dsp:txXfrm>
    </dsp:sp>
    <dsp:sp modelId="{FB3694DF-AB02-4EF4-BF68-14DDB0B1391E}">
      <dsp:nvSpPr>
        <dsp:cNvPr id="0" name=""/>
        <dsp:cNvSpPr/>
      </dsp:nvSpPr>
      <dsp:spPr>
        <a:xfrm>
          <a:off x="8941050" y="2038029"/>
          <a:ext cx="1841131" cy="2003040"/>
        </a:xfrm>
        <a:prstGeom prst="rect">
          <a:avLst/>
        </a:prstGeom>
        <a:gradFill rotWithShape="0">
          <a:gsLst>
            <a:gs pos="0">
              <a:schemeClr val="accent5">
                <a:hueOff val="864984"/>
                <a:satOff val="-43640"/>
                <a:lumOff val="-3138"/>
                <a:alphaOff val="0"/>
                <a:shade val="45000"/>
                <a:satMod val="155000"/>
              </a:schemeClr>
            </a:gs>
            <a:gs pos="60000">
              <a:schemeClr val="accent5">
                <a:hueOff val="864984"/>
                <a:satOff val="-43640"/>
                <a:lumOff val="-3138"/>
                <a:alphaOff val="0"/>
                <a:shade val="95000"/>
                <a:satMod val="150000"/>
              </a:schemeClr>
            </a:gs>
            <a:gs pos="100000">
              <a:schemeClr val="accent5">
                <a:hueOff val="864984"/>
                <a:satOff val="-43640"/>
                <a:lumOff val="-3138"/>
                <a:alphaOff val="0"/>
                <a:tint val="87000"/>
                <a:satMod val="250000"/>
              </a:schemeClr>
            </a:gs>
          </a:gsLst>
          <a:lin ang="16200000" scaled="0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0" rIns="137160" bIns="30480" numCol="1" spcCol="1270" anchor="ctr" anchorCtr="0">
          <a:noAutofit/>
        </a:bodyPr>
        <a:lstStyle/>
        <a:p>
          <a:pPr lvl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January</a:t>
          </a:r>
          <a:endParaRPr lang="en-US" sz="2400" kern="1200" dirty="0"/>
        </a:p>
      </dsp:txBody>
      <dsp:txXfrm rot="16200000">
        <a:off x="9587393" y="2700050"/>
        <a:ext cx="1802736" cy="478694"/>
      </dsp:txXfrm>
    </dsp:sp>
    <dsp:sp modelId="{FDEC0FBD-AFC8-4644-8E5D-7BB3FAD6B244}">
      <dsp:nvSpPr>
        <dsp:cNvPr id="0" name=""/>
        <dsp:cNvSpPr/>
      </dsp:nvSpPr>
      <dsp:spPr>
        <a:xfrm>
          <a:off x="20965" y="4846"/>
          <a:ext cx="1236654" cy="4041648"/>
        </a:xfrm>
        <a:prstGeom prst="rect">
          <a:avLst/>
        </a:prstGeom>
        <a:noFill/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Research potential schools</a:t>
          </a:r>
          <a:endParaRPr lang="en-US" sz="1400" kern="1200" dirty="0"/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Make personal connections with Faculty</a:t>
          </a:r>
          <a:endParaRPr lang="en-US" sz="1400" kern="1200" dirty="0" smtClean="0"/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Interview current Ph.D. students</a:t>
          </a:r>
          <a:endParaRPr lang="en-US" sz="1400" kern="1200" dirty="0" smtClean="0"/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Confirm facilities and resources</a:t>
          </a:r>
          <a:endParaRPr lang="en-US" sz="1400" kern="1200" dirty="0" smtClean="0"/>
        </a:p>
      </dsp:txBody>
      <dsp:txXfrm>
        <a:off x="20965" y="4846"/>
        <a:ext cx="1236654" cy="4041648"/>
      </dsp:txXfrm>
    </dsp:sp>
    <dsp:sp modelId="{97D873BD-3598-4642-88FB-60B9F95DB461}">
      <dsp:nvSpPr>
        <dsp:cNvPr id="0" name=""/>
        <dsp:cNvSpPr/>
      </dsp:nvSpPr>
      <dsp:spPr>
        <a:xfrm>
          <a:off x="2442523" y="461898"/>
          <a:ext cx="1345733" cy="3540483"/>
        </a:xfrm>
        <a:prstGeom prst="rect">
          <a:avLst/>
        </a:prstGeom>
        <a:noFill/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Attend “Applying to Doctoral Programs” Workshop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Finalize your list of schools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Visit campuses of interest</a:t>
          </a:r>
          <a:endParaRPr lang="en-US" sz="1400" kern="1200" dirty="0"/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Contact your recommenders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Write statement of purpose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Have statement of purpose reviewed</a:t>
          </a:r>
        </a:p>
      </dsp:txBody>
      <dsp:txXfrm>
        <a:off x="2442523" y="461898"/>
        <a:ext cx="1345733" cy="3540483"/>
      </dsp:txXfrm>
    </dsp:sp>
    <dsp:sp modelId="{95BEA58A-C543-4ABC-8444-38E387347DA5}">
      <dsp:nvSpPr>
        <dsp:cNvPr id="0" name=""/>
        <dsp:cNvSpPr/>
      </dsp:nvSpPr>
      <dsp:spPr>
        <a:xfrm>
          <a:off x="4614442" y="997879"/>
          <a:ext cx="1608100" cy="3030831"/>
        </a:xfrm>
        <a:prstGeom prst="rect">
          <a:avLst/>
        </a:prstGeom>
        <a:noFill/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Prepare C.V.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Have C.V. reviewed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Write personal statement</a:t>
          </a:r>
          <a:endParaRPr lang="en-US" sz="1400" kern="1200" dirty="0"/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Have personal statement reviewed</a:t>
          </a:r>
          <a:endParaRPr lang="en-US" sz="1400" kern="1200" dirty="0"/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Ensure scores will </a:t>
          </a:r>
          <a:br>
            <a:rPr lang="en-US" sz="1400" kern="1200" dirty="0" smtClean="0"/>
          </a:br>
          <a:r>
            <a:rPr lang="en-US" sz="1400" kern="1200" dirty="0" smtClean="0"/>
            <a:t>be sent to schools directly</a:t>
          </a:r>
          <a:endParaRPr lang="en-US" sz="1400" kern="1200" dirty="0"/>
        </a:p>
      </dsp:txBody>
      <dsp:txXfrm>
        <a:off x="4614442" y="997879"/>
        <a:ext cx="1608100" cy="3030831"/>
      </dsp:txXfrm>
    </dsp:sp>
    <dsp:sp modelId="{8EBEAA18-53E5-4BAB-B278-4478BC6F352A}">
      <dsp:nvSpPr>
        <dsp:cNvPr id="0" name=""/>
        <dsp:cNvSpPr/>
      </dsp:nvSpPr>
      <dsp:spPr>
        <a:xfrm>
          <a:off x="6710589" y="1528955"/>
          <a:ext cx="1476673" cy="2512692"/>
        </a:xfrm>
        <a:prstGeom prst="rect">
          <a:avLst/>
        </a:prstGeom>
        <a:noFill/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Complete and submit all applications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Verify recommendations have been sent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Keep copies for your records</a:t>
          </a:r>
          <a:endParaRPr lang="en-US" sz="1400" kern="1200" dirty="0"/>
        </a:p>
      </dsp:txBody>
      <dsp:txXfrm>
        <a:off x="6710589" y="1528955"/>
        <a:ext cx="1476673" cy="2512692"/>
      </dsp:txXfrm>
    </dsp:sp>
    <dsp:sp modelId="{E111A287-D9F3-4E13-81BE-F168936534B2}">
      <dsp:nvSpPr>
        <dsp:cNvPr id="0" name=""/>
        <dsp:cNvSpPr/>
      </dsp:nvSpPr>
      <dsp:spPr>
        <a:xfrm>
          <a:off x="8984614" y="2038607"/>
          <a:ext cx="1015824" cy="2003040"/>
        </a:xfrm>
        <a:prstGeom prst="rect">
          <a:avLst/>
        </a:prstGeom>
        <a:noFill/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Create a research back-up plan</a:t>
          </a:r>
          <a:endParaRPr lang="en-US" sz="1400" kern="1200" dirty="0"/>
        </a:p>
      </dsp:txBody>
      <dsp:txXfrm>
        <a:off x="8984614" y="2038607"/>
        <a:ext cx="1015824" cy="20030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BlockDescendingList">
  <dgm:title val=""/>
  <dgm:desc val=""/>
  <dgm:catLst>
    <dgm:cat type="list" pri="18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0" srcId="0" destId="10" srcOrd="0" destOrd="0"/>
        <dgm:cxn modelId="13" srcId="10" destId="11" srcOrd="0" destOrd="0"/>
        <dgm:cxn modelId="14" srcId="10" destId="12" srcOrd="0" destOrd="0"/>
        <dgm:cxn modelId="50" srcId="0" destId="20" srcOrd="1" destOrd="0"/>
        <dgm:cxn modelId="23" srcId="20" destId="21" srcOrd="0" destOrd="0"/>
        <dgm:cxn modelId="24" srcId="20" destId="22" srcOrd="0" destOrd="0"/>
        <dgm:cxn modelId="60" srcId="0" destId="30" srcOrd="2" destOrd="0"/>
        <dgm:cxn modelId="33" srcId="30" destId="31" srcOrd="0" destOrd="0"/>
        <dgm:cxn modelId="34" srcId="30" destId="3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7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80" srcId="0" destId="7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0.5516"/>
        </dgm:alg>
        <dgm:choose name="Name3">
          <dgm:if name="Name4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l" for="ch" forName="accentShape_1" refType="w" fact="0"/>
              <dgm:constr type="t" for="ch" forName="accentShape_1" refType="h" fact="0"/>
              <dgm:constr type="w" for="ch" forName="accentShape_1" refType="w" fact="0.7146"/>
              <dgm:constr type="h" for="ch" forName="accentShape_1" refType="h" fact="0.9952"/>
              <dgm:constr type="l" for="ch" forName="parentText_1" refType="w" fact="0.513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fact="0.78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</dgm:constrLst>
          </dgm:if>
          <dgm:else name="Name5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l" for="ch" forName="accentShape_1" refType="w" fact="0"/>
              <dgm:constr type="t" for="ch" forName="accentShape_1" refType="h" fact="0"/>
              <dgm:constr type="w" for="ch" forName="accentShape_1" refType="w" fact="0.7146"/>
              <dgm:constr type="h" for="ch" forName="accentShape_1" refType="h" fact="0.9952"/>
              <dgm:constr type="l" for="ch" forName="parentText_1" refType="w" fact="0.513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fact="0.78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</dgm:constrLst>
          </dgm:else>
        </dgm:choose>
      </dgm:if>
      <dgm:if name="Name6" axis="ch" ptType="node" func="cnt" op="equ" val="2">
        <dgm:alg type="composite">
          <dgm:param type="ar" val="0.9804"/>
        </dgm:alg>
        <dgm:choose name="Name7">
          <dgm:if name="Name8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parentText_2" refType="primFontSz" refFor="des" refForName="parentText_1" op="equ"/>
              <dgm:constr type="primFontSz" for="des" forName="childText_2" refType="primFontSz" refFor="des" refForName="childText_1" op="equ"/>
              <dgm:constr type="l" for="ch" forName="accentShape_2" refType="w" fact="0.4393"/>
              <dgm:constr type="t" for="ch" forName="accentShape_2" refType="h" fact="0.1192"/>
              <dgm:constr type="w" for="ch" forName="accentShape_2" refType="w" fact="0.4021"/>
              <dgm:constr type="h" for="ch" forName="accentShape_2" refType="h" fact="0.876"/>
              <dgm:constr type="l" for="ch" forName="accentShape_1" refType="w" fact="0"/>
              <dgm:constr type="t" for="ch" forName="accentShape_1" refType="h" fact="0"/>
              <dgm:constr type="w" for="ch" forName="accentShape_1" refType="w" fact="0.4021"/>
              <dgm:constr type="h" for="ch" forName="accentShape_1" refType="h" fact="0.9952"/>
              <dgm:constr type="l" for="ch" forName="parentText_1" refType="w" fact="0.2946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fact="0.78"/>
              <dgm:constr type="l" for="ch" forName="parentText_2" refType="w" fact="0.7339"/>
              <dgm:constr type="t" for="ch" forName="parentText_2" refType="h" fact="0.1192"/>
              <dgm:constr type="w" for="ch" forName="parentText_2" refType="w" refFor="ch" refForName="accentShape_1" fact="0.26"/>
              <dgm:constr type="h" for="ch" forName="parentText_2" refType="h" fact="0.78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2" refType="w" fact="0.4393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808"/>
            </dgm:constrLst>
          </dgm:if>
          <dgm:else name="Name9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parentText_2" refType="primFontSz" refFor="des" refForName="parentText_1" op="equ"/>
              <dgm:constr type="primFontSz" for="des" forName="childText_2" refType="primFontSz" refFor="des" refForName="childText_1" op="equ"/>
              <dgm:constr type="l" for="ch" forName="accentShape_1" refType="w" fact="0.4393"/>
              <dgm:constr type="t" for="ch" forName="accentShape_2" refType="h" fact="0.1192"/>
              <dgm:constr type="w" for="ch" forName="accentShape_2" refType="w" fact="0.4021"/>
              <dgm:constr type="h" for="ch" forName="accentShape_2" refType="h" fact="0.876"/>
              <dgm:constr type="l" for="ch" forName="accentShape_2" refType="w" fact="0"/>
              <dgm:constr type="t" for="ch" forName="accentShape_1" refType="h" fact="0"/>
              <dgm:constr type="w" for="ch" forName="accentShape_1" refType="w" fact="0.4021"/>
              <dgm:constr type="h" for="ch" forName="accentShape_1" refType="h" fact="0.9952"/>
              <dgm:constr type="l" for="ch" forName="parentText_2" refType="w" fact="0.2946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fact="0.78"/>
              <dgm:constr type="l" for="ch" forName="parentText_1" refType="w" fact="0.7339"/>
              <dgm:constr type="t" for="ch" forName="parentText_2" refType="h" fact="0.1192"/>
              <dgm:constr type="w" for="ch" forName="parentText_2" refType="w" refFor="ch" refForName="accentShape_1" fact="0.26"/>
              <dgm:constr type="h" for="ch" forName="parentText_2" refType="h" fact="0.78"/>
              <dgm:constr type="l" for="ch" forName="childText_2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1" refType="w" fact="0.4393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808"/>
            </dgm:constrLst>
          </dgm:else>
        </dgm:choose>
      </dgm:if>
      <dgm:if name="Name10" axis="ch" ptType="node" func="cnt" op="equ" val="3">
        <dgm:alg type="composite">
          <dgm:param type="ar" val="1.4097"/>
        </dgm:alg>
        <dgm:choose name="Name11">
          <dgm:if name="Name12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l" for="ch" forName="accentShape_1" refType="w" fact="0"/>
              <dgm:constr type="t" for="ch" forName="accentShape_1" refType="h" fact="0"/>
              <dgm:constr type="w" for="ch" forName="accentShape_1" refType="w" fact="0.2796"/>
              <dgm:constr type="h" for="ch" forName="accentShape_1" refType="h" fact="0.9952"/>
              <dgm:constr type="l" for="ch" forName="accentShape_2" refType="w" fact="0.3055"/>
              <dgm:constr type="t" for="ch" forName="accentShape_2" refType="h" fact="0.1192"/>
              <dgm:constr type="w" for="ch" forName="accentShape_2" refType="w" fact="0.2796"/>
              <dgm:constr type="h" for="ch" forName="accentShape_2" refType="h" fact="0.876"/>
              <dgm:constr type="l" for="ch" forName="accentShape_3" refType="w" fact="0.6101"/>
              <dgm:constr type="t" for="ch" forName="accentShape_3" refType="h" fact="0.2457"/>
              <dgm:constr type="w" for="ch" forName="accentShape_3" refType="w" fact="0.2796"/>
              <dgm:constr type="h" for="ch" forName="accentShape_3" refType="h" fact="0.7499"/>
              <dgm:constr type="l" for="ch" forName="parentText_1" refType="w" fact="0.2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2" refType="w" fact="0.5055"/>
              <dgm:constr type="t" for="ch" forName="parentText_2" refType="h" fact="0.1192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3" refType="w" fact="0.8101"/>
              <dgm:constr type="t" for="ch" forName="parentText_3" refType="h" fact="0.2457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2" refType="w" fact="0.3055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808"/>
              <dgm:constr type="l" for="ch" forName="childText_3" refType="w" fact="0.6101"/>
              <dgm:constr type="t" for="ch" forName="childText_3" refType="h" fact="0.2457"/>
              <dgm:constr type="w" for="ch" forName="childText_3" refType="w" refFor="ch" refForName="accentShape_3" fact="0.71"/>
              <dgm:constr type="h" for="ch" forName="childText_3" refType="h" fact="0.7543"/>
            </dgm:constrLst>
          </dgm:if>
          <dgm:else name="Name13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l" for="ch" forName="accentShape_3" refType="w" fact="0"/>
              <dgm:constr type="t" for="ch" forName="accentShape_1" refType="h" fact="0"/>
              <dgm:constr type="w" for="ch" forName="accentShape_1" refType="w" fact="0.2796"/>
              <dgm:constr type="h" for="ch" forName="accentShape_1" refType="h" fact="0.9952"/>
              <dgm:constr type="l" for="ch" forName="accentShape_2" refType="w" fact="0.3055"/>
              <dgm:constr type="t" for="ch" forName="accentShape_2" refType="h" fact="0.1192"/>
              <dgm:constr type="w" for="ch" forName="accentShape_2" refType="w" fact="0.2796"/>
              <dgm:constr type="h" for="ch" forName="accentShape_2" refType="h" fact="0.876"/>
              <dgm:constr type="l" for="ch" forName="accentShape_1" refType="w" fact="0.6101"/>
              <dgm:constr type="t" for="ch" forName="accentShape_3" refType="h" fact="0.2457"/>
              <dgm:constr type="w" for="ch" forName="accentShape_3" refType="w" fact="0.2796"/>
              <dgm:constr type="h" for="ch" forName="accentShape_3" refType="h" fact="0.7499"/>
              <dgm:constr type="l" for="ch" forName="parentText_3" refType="w" fact="0.2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2" refType="w" fact="0.5055"/>
              <dgm:constr type="t" for="ch" forName="parentText_2" refType="h" fact="0.1192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1" refType="w" fact="0.8101"/>
              <dgm:constr type="t" for="ch" forName="parentText_3" refType="h" fact="0.2457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childText_3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2" refType="w" fact="0.3055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808"/>
              <dgm:constr type="l" for="ch" forName="childText_1" refType="w" fact="0.6101"/>
              <dgm:constr type="t" for="ch" forName="childText_3" refType="h" fact="0.2457"/>
              <dgm:constr type="w" for="ch" forName="childText_3" refType="w" refFor="ch" refForName="accentShape_3" fact="0.71"/>
              <dgm:constr type="h" for="ch" forName="childText_3" refType="h" fact="0.7543"/>
            </dgm:constrLst>
          </dgm:else>
        </dgm:choose>
      </dgm:if>
      <dgm:if name="Name14" axis="ch" ptType="node" func="cnt" op="equ" val="4">
        <dgm:alg type="composite">
          <dgm:param type="ar" val="1.8305"/>
        </dgm:alg>
        <dgm:choose name="Name15">
          <dgm:if name="Name16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l" for="ch" forName="accentShape_1" refType="w" fact="0"/>
              <dgm:constr type="t" for="ch" forName="accentShape_1" refType="h" fact="0"/>
              <dgm:constr type="w" for="ch" forName="accentShape_1" refType="w" fact="0.2153"/>
              <dgm:constr type="h" for="ch" forName="accentShape_1" refType="h" fact="0.9952"/>
              <dgm:constr type="l" for="ch" forName="accentShape_2" refType="w" fact="0.2353"/>
              <dgm:constr type="t" for="ch" forName="accentShape_2" refType="h" fact="0.1192"/>
              <dgm:constr type="w" for="ch" forName="accentShape_2" refType="w" fact="0.2153"/>
              <dgm:constr type="h" for="ch" forName="accentShape_2" refType="h" fact="0.876"/>
              <dgm:constr type="l" for="ch" forName="accentShape_3" refType="w" fact="0.4699"/>
              <dgm:constr type="t" for="ch" forName="accentShape_3" refType="h" fact="0.2457"/>
              <dgm:constr type="w" for="ch" forName="accentShape_3" refType="w" fact="0.2153"/>
              <dgm:constr type="h" for="ch" forName="accentShape_3" refType="h" fact="0.7495"/>
              <dgm:constr type="l" for="ch" forName="accentShape_4" refType="w" fact="0.6997"/>
              <dgm:constr type="t" for="ch" forName="accentShape_4" refType="h" fact="0.3696"/>
              <dgm:constr type="w" for="ch" forName="accentShape_4" refType="w" fact="0.2153"/>
              <dgm:constr type="h" for="ch" forName="accentShape_4" refType="h" fact="0.6256"/>
              <dgm:constr type="l" for="ch" forName="parentText_1" refType="w" fact="0.16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2" refType="w" fact="0.3953"/>
              <dgm:constr type="t" for="ch" forName="parentText_2" refType="h" fact="0.1192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3" refType="w" fact="0.6299"/>
              <dgm:constr type="t" for="ch" forName="parentText_3" refType="h" fact="0.2457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4" refType="w" fact="0.8597"/>
              <dgm:constr type="t" for="ch" forName="parentText_4" refType="h" fact="0.3696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2" refType="w" fact="0.2353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808"/>
              <dgm:constr type="l" for="ch" forName="childText_3" refType="w" fact="0.4699"/>
              <dgm:constr type="t" for="ch" forName="childText_3" refType="h" fact="0.2457"/>
              <dgm:constr type="w" for="ch" forName="childText_3" refType="w" refFor="ch" refForName="accentShape_3" fact="0.71"/>
              <dgm:constr type="h" for="ch" forName="childText_3" refType="h" fact="0.7543"/>
              <dgm:constr type="l" for="ch" forName="childText_4" refType="w" fact="0.6997"/>
              <dgm:constr type="t" for="ch" forName="childText_4" refType="h" fact="0.3696"/>
              <dgm:constr type="w" for="ch" forName="childText_4" refType="w" refFor="ch" refForName="accentShape_4" fact="0.71"/>
              <dgm:constr type="h" for="ch" forName="childText_4" refType="h" fact="0.6261"/>
            </dgm:constrLst>
          </dgm:if>
          <dgm:else name="Name17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l" for="ch" forName="accentShape_4" refType="w" fact="0"/>
              <dgm:constr type="t" for="ch" forName="accentShape_1" refType="h" fact="0"/>
              <dgm:constr type="w" for="ch" forName="accentShape_1" refType="w" fact="0.2153"/>
              <dgm:constr type="h" for="ch" forName="accentShape_1" refType="h" fact="0.9952"/>
              <dgm:constr type="l" for="ch" forName="accentShape_3" refType="w" fact="0.2353"/>
              <dgm:constr type="t" for="ch" forName="accentShape_2" refType="h" fact="0.1192"/>
              <dgm:constr type="w" for="ch" forName="accentShape_2" refType="w" fact="0.2153"/>
              <dgm:constr type="h" for="ch" forName="accentShape_2" refType="h" fact="0.876"/>
              <dgm:constr type="l" for="ch" forName="accentShape_2" refType="w" fact="0.4699"/>
              <dgm:constr type="t" for="ch" forName="accentShape_3" refType="h" fact="0.2457"/>
              <dgm:constr type="w" for="ch" forName="accentShape_3" refType="w" fact="0.2153"/>
              <dgm:constr type="h" for="ch" forName="accentShape_3" refType="h" fact="0.7495"/>
              <dgm:constr type="l" for="ch" forName="accentShape_1" refType="w" fact="0.6997"/>
              <dgm:constr type="t" for="ch" forName="accentShape_4" refType="h" fact="0.3696"/>
              <dgm:constr type="w" for="ch" forName="accentShape_4" refType="w" fact="0.2153"/>
              <dgm:constr type="h" for="ch" forName="accentShape_4" refType="h" fact="0.6256"/>
              <dgm:constr type="l" for="ch" forName="parentText_4" refType="w" fact="0.16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3" refType="w" fact="0.3953"/>
              <dgm:constr type="t" for="ch" forName="parentText_2" refType="h" fact="0.1192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2" refType="w" fact="0.6299"/>
              <dgm:constr type="t" for="ch" forName="parentText_3" refType="h" fact="0.2457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1" refType="w" fact="0.8597"/>
              <dgm:constr type="t" for="ch" forName="parentText_4" refType="h" fact="0.3696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childText_4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3" refType="w" fact="0.2353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808"/>
              <dgm:constr type="l" for="ch" forName="childText_2" refType="w" fact="0.4699"/>
              <dgm:constr type="t" for="ch" forName="childText_3" refType="h" fact="0.2457"/>
              <dgm:constr type="w" for="ch" forName="childText_3" refType="w" refFor="ch" refForName="accentShape_3" fact="0.71"/>
              <dgm:constr type="h" for="ch" forName="childText_3" refType="h" fact="0.7543"/>
              <dgm:constr type="l" for="ch" forName="childText_1" refType="w" fact="0.6997"/>
              <dgm:constr type="t" for="ch" forName="childText_4" refType="h" fact="0.3696"/>
              <dgm:constr type="w" for="ch" forName="childText_4" refType="w" refFor="ch" refForName="accentShape_4" fact="0.71"/>
              <dgm:constr type="h" for="ch" forName="childText_4" refType="h" fact="0.6261"/>
            </dgm:constrLst>
          </dgm:else>
        </dgm:choose>
      </dgm:if>
      <dgm:if name="Name18" axis="ch" ptType="node" func="cnt" op="equ" val="5">
        <dgm:alg type="composite">
          <dgm:param type="ar" val="2.0125"/>
        </dgm:alg>
        <dgm:choose name="Name19">
          <dgm:if name="Name20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5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5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5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childText_5" refType="primFontSz" refFor="des" refForName="parentText_4" op="lte"/>
              <dgm:constr type="primFontSz" for="des" forName="childText_1" refType="primFontSz" refFor="des" refForName="parentText_5" op="lte"/>
              <dgm:constr type="primFontSz" for="des" forName="childText_2" refType="primFontSz" refFor="des" refForName="parentText_5" op="lte"/>
              <dgm:constr type="primFontSz" for="des" forName="childText_3" refType="primFontSz" refFor="des" refForName="parentText_5" op="lte"/>
              <dgm:constr type="primFontSz" for="des" forName="childText_4" refType="primFontSz" refFor="des" refForName="parentText_5" op="lte"/>
              <dgm:constr type="primFontSz" for="des" forName="childText_5" refType="primFontSz" refFor="des" refForName="parentText_5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parentText_5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primFontSz" for="des" forName="childText_5" refType="primFontSz" refFor="des" refForName="childText_1" op="equ"/>
              <dgm:constr type="l" for="ch" forName="accentShape_1" refType="w" fact="0"/>
              <dgm:constr type="t" for="ch" forName="accentShape_1" refType="h" fact="0"/>
              <dgm:constr type="w" for="ch" forName="accentShape_1" refType="w" fact="0.1759"/>
              <dgm:constr type="h" for="ch" forName="accentShape_1" refType="h" fact="0.9952"/>
              <dgm:constr type="l" for="ch" forName="accentShape_2" refType="w" fact="0.192"/>
              <dgm:constr type="t" for="ch" forName="accentShape_2" refType="h" fact="0.1196"/>
              <dgm:constr type="w" for="ch" forName="accentShape_2" refType="w" fact="0.1759"/>
              <dgm:constr type="h" for="ch" forName="accentShape_2" refType="h" fact="0.876"/>
              <dgm:constr type="l" for="ch" forName="accentShape_3" refType="w" fact="0.384"/>
              <dgm:constr type="t" for="ch" forName="accentShape_3" refType="h" fact="0.2457"/>
              <dgm:constr type="w" for="ch" forName="accentShape_3" refType="w" fact="0.1759"/>
              <dgm:constr type="h" for="ch" forName="accentShape_3" refType="h" fact="0.7499"/>
              <dgm:constr type="l" for="ch" forName="accentShape_4" refType="w" fact="0.5759"/>
              <dgm:constr type="t" for="ch" forName="accentShape_4" refType="h" fact="0.3739"/>
              <dgm:constr type="w" for="ch" forName="accentShape_4" refType="w" fact="0.1759"/>
              <dgm:constr type="h" for="ch" forName="accentShape_4" refType="h" fact="0.6217"/>
              <dgm:constr type="l" for="ch" forName="accentShape_5" refType="w" fact="0.7679"/>
              <dgm:constr type="t" for="ch" forName="accentShape_5" refType="h" fact="0.5"/>
              <dgm:constr type="w" for="ch" forName="accentShape_5" refType="w" fact="0.1759"/>
              <dgm:constr type="h" for="ch" forName="accentShape_5" refType="h" fact="0.4956"/>
              <dgm:constr type="l" for="ch" forName="parentText_1" refType="w" fact="0.125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2" refType="w" fact="0.317"/>
              <dgm:constr type="t" for="ch" forName="parentText_2" refType="h" fact="0.1196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3" refType="w" fact="0.509"/>
              <dgm:constr type="t" for="ch" forName="parentText_3" refType="h" fact="0.2457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4" refType="w" fact="0.7009"/>
              <dgm:constr type="t" for="ch" forName="parentText_4" refType="h" fact="0.3739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parentText_5" refType="w" fact="0.8929"/>
              <dgm:constr type="t" for="ch" forName="parentText_5" refType="h" fact="0.5"/>
              <dgm:constr type="w" for="ch" forName="parentText_5" refType="w" refFor="ch" refForName="accentShape_5" fact="0.26"/>
              <dgm:constr type="h" for="ch" forName="parentText_5" refType="h" refFor="ch" refForName="accentShape_5" fact="0.9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2" refType="w" fact="0.192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76"/>
              <dgm:constr type="l" for="ch" forName="childText_3" refType="w" fact="0.384"/>
              <dgm:constr type="t" for="ch" forName="childText_3" refType="h" fact="0.2457"/>
              <dgm:constr type="w" for="ch" forName="childText_3" refType="w" refFor="ch" refForName="accentShape_3" fact="0.71"/>
              <dgm:constr type="h" for="ch" forName="childText_3" refType="h" fact="0.7499"/>
              <dgm:constr type="l" for="ch" forName="childText_4" refType="w" fact="0.5759"/>
              <dgm:constr type="t" for="ch" forName="childText_4" refType="h" fact="0.3739"/>
              <dgm:constr type="w" for="ch" forName="childText_4" refType="w" refFor="ch" refForName="accentShape_4" fact="0.71"/>
              <dgm:constr type="h" for="ch" forName="childText_4" refType="h" fact="0.6217"/>
              <dgm:constr type="l" for="ch" forName="childText_5" refType="w" fact="0.7679"/>
              <dgm:constr type="t" for="ch" forName="childText_5" refType="h" fact="0.5001"/>
              <dgm:constr type="w" for="ch" forName="childText_5" refType="w" refFor="ch" refForName="accentShape_5" fact="0.71"/>
              <dgm:constr type="h" for="ch" forName="childText_5" refType="h" fact="0.4956"/>
            </dgm:constrLst>
          </dgm:if>
          <dgm:else name="Name21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5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5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5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childText_5" refType="primFontSz" refFor="des" refForName="parentText_4" op="lte"/>
              <dgm:constr type="primFontSz" for="des" forName="childText_1" refType="primFontSz" refFor="des" refForName="parentText_5" op="lte"/>
              <dgm:constr type="primFontSz" for="des" forName="childText_2" refType="primFontSz" refFor="des" refForName="parentText_5" op="lte"/>
              <dgm:constr type="primFontSz" for="des" forName="childText_3" refType="primFontSz" refFor="des" refForName="parentText_5" op="lte"/>
              <dgm:constr type="primFontSz" for="des" forName="childText_4" refType="primFontSz" refFor="des" refForName="parentText_5" op="lte"/>
              <dgm:constr type="primFontSz" for="des" forName="childText_5" refType="primFontSz" refFor="des" refForName="parentText_5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parentText_5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primFontSz" for="des" forName="childText_5" refType="primFontSz" refFor="des" refForName="childText_1" op="equ"/>
              <dgm:constr type="l" for="ch" forName="accentShape_5" refType="w" fact="0"/>
              <dgm:constr type="t" for="ch" forName="accentShape_1" refType="h" fact="0"/>
              <dgm:constr type="w" for="ch" forName="accentShape_1" refType="w" fact="0.1759"/>
              <dgm:constr type="h" for="ch" forName="accentShape_1" refType="h" fact="0.9952"/>
              <dgm:constr type="l" for="ch" forName="accentShape_4" refType="w" fact="0.192"/>
              <dgm:constr type="t" for="ch" forName="accentShape_2" refType="h" fact="0.1196"/>
              <dgm:constr type="w" for="ch" forName="accentShape_2" refType="w" fact="0.1759"/>
              <dgm:constr type="h" for="ch" forName="accentShape_2" refType="h" fact="0.876"/>
              <dgm:constr type="l" for="ch" forName="accentShape_3" refType="w" fact="0.384"/>
              <dgm:constr type="t" for="ch" forName="accentShape_3" refType="h" fact="0.2457"/>
              <dgm:constr type="w" for="ch" forName="accentShape_3" refType="w" fact="0.1759"/>
              <dgm:constr type="h" for="ch" forName="accentShape_3" refType="h" fact="0.7499"/>
              <dgm:constr type="l" for="ch" forName="accentShape_2" refType="w" fact="0.5759"/>
              <dgm:constr type="t" for="ch" forName="accentShape_4" refType="h" fact="0.3739"/>
              <dgm:constr type="w" for="ch" forName="accentShape_4" refType="w" fact="0.1759"/>
              <dgm:constr type="h" for="ch" forName="accentShape_4" refType="h" fact="0.6217"/>
              <dgm:constr type="l" for="ch" forName="accentShape_1" refType="w" fact="0.7679"/>
              <dgm:constr type="t" for="ch" forName="accentShape_5" refType="h" fact="0.5"/>
              <dgm:constr type="w" for="ch" forName="accentShape_5" refType="w" fact="0.1759"/>
              <dgm:constr type="h" for="ch" forName="accentShape_5" refType="h" fact="0.4956"/>
              <dgm:constr type="l" for="ch" forName="parentText_5" refType="w" fact="0.125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4" refType="w" fact="0.317"/>
              <dgm:constr type="t" for="ch" forName="parentText_2" refType="h" fact="0.1196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3" refType="w" fact="0.509"/>
              <dgm:constr type="t" for="ch" forName="parentText_3" refType="h" fact="0.2457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2" refType="w" fact="0.7009"/>
              <dgm:constr type="t" for="ch" forName="parentText_4" refType="h" fact="0.3739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parentText_1" refType="w" fact="0.8929"/>
              <dgm:constr type="t" for="ch" forName="parentText_5" refType="h" fact="0.5"/>
              <dgm:constr type="w" for="ch" forName="parentText_5" refType="w" refFor="ch" refForName="accentShape_5" fact="0.26"/>
              <dgm:constr type="h" for="ch" forName="parentText_5" refType="h" refFor="ch" refForName="accentShape_5" fact="0.9"/>
              <dgm:constr type="l" for="ch" forName="childText_5" refType="w" fact="0"/>
              <dgm:constr type="t" for="ch" forName="childText_1" refType="h" fact="0"/>
              <dgm:constr type="w" for="ch" forName="childText_1" refType="w" refFor="ch" refForName="accentShape_1" fact="0.71"/>
              <dgm:constr type="h" for="ch" forName="childText_1" refType="h"/>
              <dgm:constr type="l" for="ch" forName="childText_4" refType="w" fact="0.192"/>
              <dgm:constr type="t" for="ch" forName="childText_2" refType="h" fact="0.1192"/>
              <dgm:constr type="w" for="ch" forName="childText_2" refType="w" refFor="ch" refForName="accentShape_2" fact="0.71"/>
              <dgm:constr type="h" for="ch" forName="childText_2" refType="h" fact="0.876"/>
              <dgm:constr type="l" for="ch" forName="childText_3" refType="w" fact="0.384"/>
              <dgm:constr type="t" for="ch" forName="childText_3" refType="h" fact="0.2457"/>
              <dgm:constr type="w" for="ch" forName="childText_3" refType="w" refFor="ch" refForName="accentShape_3" fact="0.71"/>
              <dgm:constr type="h" for="ch" forName="childText_3" refType="h" fact="0.7499"/>
              <dgm:constr type="l" for="ch" forName="childText_2" refType="w" fact="0.5759"/>
              <dgm:constr type="t" for="ch" forName="childText_4" refType="h" fact="0.3739"/>
              <dgm:constr type="w" for="ch" forName="childText_4" refType="w" refFor="ch" refForName="accentShape_4" fact="0.71"/>
              <dgm:constr type="h" for="ch" forName="childText_4" refType="h" fact="0.6261"/>
              <dgm:constr type="l" for="ch" forName="childText_1" refType="w" fact="0.7679"/>
              <dgm:constr type="t" for="ch" forName="childText_5" refType="h" fact="0.5001"/>
              <dgm:constr type="w" for="ch" forName="childText_5" refType="w" refFor="ch" refForName="accentShape_5" fact="0.71"/>
              <dgm:constr type="h" for="ch" forName="childText_5" refType="h" fact="0.4999"/>
            </dgm:constrLst>
          </dgm:else>
        </dgm:choose>
      </dgm:if>
      <dgm:if name="Name22" axis="ch" ptType="node" func="cnt" op="equ" val="6">
        <dgm:alg type="composite">
          <dgm:param type="ar" val="2.4006"/>
        </dgm:alg>
        <dgm:shape xmlns:r="http://schemas.openxmlformats.org/officeDocument/2006/relationships" r:blip="">
          <dgm:adjLst/>
        </dgm:shape>
        <dgm:choose name="Name23">
          <dgm:if name="Name24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5" refType="primFontSz" refFor="des" refForName="parentText_1" op="lte"/>
              <dgm:constr type="primFontSz" for="des" forName="childText_6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5" refType="primFontSz" refFor="des" refForName="parentText_2" op="lte"/>
              <dgm:constr type="primFontSz" for="des" forName="childText_6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5" refType="primFontSz" refFor="des" refForName="parentText_3" op="lte"/>
              <dgm:constr type="primFontSz" for="des" forName="childText_6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childText_5" refType="primFontSz" refFor="des" refForName="parentText_4" op="lte"/>
              <dgm:constr type="primFontSz" for="des" forName="childText_6" refType="primFontSz" refFor="des" refForName="parentText_4" op="lte"/>
              <dgm:constr type="primFontSz" for="des" forName="childText_1" refType="primFontSz" refFor="des" refForName="parentText_5" op="lte"/>
              <dgm:constr type="primFontSz" for="des" forName="childText_2" refType="primFontSz" refFor="des" refForName="parentText_5" op="lte"/>
              <dgm:constr type="primFontSz" for="des" forName="childText_3" refType="primFontSz" refFor="des" refForName="parentText_5" op="lte"/>
              <dgm:constr type="primFontSz" for="des" forName="childText_4" refType="primFontSz" refFor="des" refForName="parentText_5" op="lte"/>
              <dgm:constr type="primFontSz" for="des" forName="childText_5" refType="primFontSz" refFor="des" refForName="parentText_5" op="lte"/>
              <dgm:constr type="primFontSz" for="des" forName="childText_6" refType="primFontSz" refFor="des" refForName="parentText_5" op="lte"/>
              <dgm:constr type="primFontSz" for="des" forName="childText_1" refType="primFontSz" refFor="des" refForName="parentText_6" op="lte"/>
              <dgm:constr type="primFontSz" for="des" forName="childText_2" refType="primFontSz" refFor="des" refForName="parentText_6" op="lte"/>
              <dgm:constr type="primFontSz" for="des" forName="childText_3" refType="primFontSz" refFor="des" refForName="parentText_6" op="lte"/>
              <dgm:constr type="primFontSz" for="des" forName="childText_4" refType="primFontSz" refFor="des" refForName="parentText_6" op="lte"/>
              <dgm:constr type="primFontSz" for="des" forName="childText_5" refType="primFontSz" refFor="des" refForName="parentText_6" op="lte"/>
              <dgm:constr type="primFontSz" for="des" forName="childText_6" refType="primFontSz" refFor="des" refForName="parentText_6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parentText_5" refType="primFontSz" refFor="des" refForName="parentText_1" op="equ"/>
              <dgm:constr type="primFontSz" for="des" forName="parentText_6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primFontSz" for="des" forName="childText_5" refType="primFontSz" refFor="des" refForName="childText_1" op="equ"/>
              <dgm:constr type="primFontSz" for="des" forName="childText_6" refType="primFontSz" refFor="des" refForName="childText_1" op="equ"/>
              <dgm:constr type="l" for="ch" forName="accentShape_1" refType="w" fact="0"/>
              <dgm:constr type="t" for="ch" forName="accentShape_1" refType="h" fact="0"/>
              <dgm:constr type="w" for="ch" forName="accentShape_1" refType="w" fact="0.1473"/>
              <dgm:constr type="h" for="ch" forName="accentShape_1" refType="h"/>
              <dgm:constr type="l" for="ch" forName="accentShape_2" refType="w" fact="0.1608"/>
              <dgm:constr type="t" for="ch" forName="accentShape_2" refType="h" fact="0.1"/>
              <dgm:constr type="w" for="ch" forName="accentShape_2" refType="w" fact="0.1473"/>
              <dgm:constr type="h" for="ch" forName="accentShape_2" refType="h" fact="0.9"/>
              <dgm:constr type="l" for="ch" forName="accentShape_3" refType="w" fact="0.3216"/>
              <dgm:constr type="t" for="ch" forName="accentShape_3" refType="h" fact="0.2"/>
              <dgm:constr type="w" for="ch" forName="accentShape_3" refType="w" fact="0.1473"/>
              <dgm:constr type="h" for="ch" forName="accentShape_3" refType="h" fact="0.8"/>
              <dgm:constr type="l" for="ch" forName="accentShape_4" refType="w" fact="0.4824"/>
              <dgm:constr type="t" for="ch" forName="accentShape_4" refType="h" fact="0.3"/>
              <dgm:constr type="w" for="ch" forName="accentShape_4" refType="w" fact="0.1473"/>
              <dgm:constr type="h" for="ch" forName="accentShape_4" refType="h" fact="0.7"/>
              <dgm:constr type="l" for="ch" forName="accentShape_5" refType="w" fact="0.6432"/>
              <dgm:constr type="t" for="ch" forName="accentShape_5" refType="h" fact="0.4"/>
              <dgm:constr type="w" for="ch" forName="accentShape_5" refType="w" fact="0.1473"/>
              <dgm:constr type="h" for="ch" forName="accentShape_5" refType="h" fact="0.6"/>
              <dgm:constr type="l" for="ch" forName="accentShape_6" refType="w" fact="0.8056"/>
              <dgm:constr type="t" for="ch" forName="accentShape_6" refType="h" fact="0.5"/>
              <dgm:constr type="w" for="ch" forName="accentShape_6" refType="w" fact="0.1473"/>
              <dgm:constr type="h" for="ch" forName="accentShape_6" refType="h" fact="0.5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"/>
              <dgm:constr type="h" for="ch" forName="childText_1" refType="h" refFor="ch" refForName="accentShape_1"/>
              <dgm:constr type="l" for="ch" forName="childText_2" refType="w" fact="0.1608"/>
              <dgm:constr type="t" for="ch" forName="childText_2" refType="h" fact="0.1"/>
              <dgm:constr type="w" for="ch" forName="childText_2" refType="w" refFor="ch" refForName="accentShape_2" fact="0.7"/>
              <dgm:constr type="h" for="ch" forName="childText_2" refType="h" refFor="ch" refForName="accentShape_2"/>
              <dgm:constr type="l" for="ch" forName="childText_3" refType="w" fact="0.3216"/>
              <dgm:constr type="t" for="ch" forName="childText_3" refType="h" fact="0.2"/>
              <dgm:constr type="w" for="ch" forName="childText_3" refType="w" refFor="ch" refForName="accentShape_3" fact="0.7"/>
              <dgm:constr type="h" for="ch" forName="childText_3" refType="h" refFor="ch" refForName="accentShape_3"/>
              <dgm:constr type="l" for="ch" forName="childText_4" refType="w" fact="0.4824"/>
              <dgm:constr type="t" for="ch" forName="childText_4" refType="h" fact="0.3"/>
              <dgm:constr type="w" for="ch" forName="childText_4" refType="w" refFor="ch" refForName="accentShape_4" fact="0.7"/>
              <dgm:constr type="h" for="ch" forName="childText_4" refType="h" refFor="ch" refForName="accentShape_4"/>
              <dgm:constr type="l" for="ch" forName="childText_5" refType="w" fact="0.6432"/>
              <dgm:constr type="t" for="ch" forName="childText_5" refType="h" fact="0.4"/>
              <dgm:constr type="w" for="ch" forName="childText_5" refType="w" refFor="ch" refForName="accentShape_5" fact="0.7"/>
              <dgm:constr type="h" for="ch" forName="childText_5" refType="h" refFor="ch" refForName="accentShape_5"/>
              <dgm:constr type="l" for="ch" forName="childText_6" refType="w" fact="0.8056"/>
              <dgm:constr type="t" for="ch" forName="childText_6" refType="h" fact="0.5"/>
              <dgm:constr type="w" for="ch" forName="childText_6" refType="w" refFor="ch" refForName="accentShape_6" fact="0.7"/>
              <dgm:constr type="h" for="ch" forName="childText_6" refType="h" refFor="ch" refForName="accentShape_6"/>
              <dgm:constr type="l" for="ch" forName="parentText_1" refType="w" fact="0.1045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2" refType="w" fact="0.2653"/>
              <dgm:constr type="t" for="ch" forName="parentText_2" refType="h" fact="0.1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3" refType="w" fact="0.4261"/>
              <dgm:constr type="t" for="ch" forName="parentText_3" refType="h" fact="0.2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4" refType="w" fact="0.5869"/>
              <dgm:constr type="t" for="ch" forName="parentText_4" refType="h" fact="0.3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parentText_5" refType="w" fact="0.7477"/>
              <dgm:constr type="t" for="ch" forName="parentText_5" refType="h" fact="0.4"/>
              <dgm:constr type="w" for="ch" forName="parentText_5" refType="w" refFor="ch" refForName="accentShape_5" fact="0.26"/>
              <dgm:constr type="h" for="ch" forName="parentText_5" refType="h" refFor="ch" refForName="accentShape_5" fact="0.9"/>
              <dgm:constr type="l" for="ch" forName="parentText_6" refType="w" fact="0.9101"/>
              <dgm:constr type="t" for="ch" forName="parentText_6" refType="h" fact="0.5"/>
              <dgm:constr type="w" for="ch" forName="parentText_6" refType="w" refFor="ch" refForName="accentShape_6" fact="0.26"/>
              <dgm:constr type="h" for="ch" forName="parentText_6" refType="h" refFor="ch" refForName="accentShape_6" fact="0.9"/>
            </dgm:constrLst>
          </dgm:if>
          <dgm:else name="Name25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5" refType="primFontSz" refFor="des" refForName="parentText_1" op="lte"/>
              <dgm:constr type="primFontSz" for="des" forName="childText_6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5" refType="primFontSz" refFor="des" refForName="parentText_2" op="lte"/>
              <dgm:constr type="primFontSz" for="des" forName="childText_6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5" refType="primFontSz" refFor="des" refForName="parentText_3" op="lte"/>
              <dgm:constr type="primFontSz" for="des" forName="childText_6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childText_5" refType="primFontSz" refFor="des" refForName="parentText_4" op="lte"/>
              <dgm:constr type="primFontSz" for="des" forName="childText_6" refType="primFontSz" refFor="des" refForName="parentText_4" op="lte"/>
              <dgm:constr type="primFontSz" for="des" forName="childText_1" refType="primFontSz" refFor="des" refForName="parentText_5" op="lte"/>
              <dgm:constr type="primFontSz" for="des" forName="childText_2" refType="primFontSz" refFor="des" refForName="parentText_5" op="lte"/>
              <dgm:constr type="primFontSz" for="des" forName="childText_3" refType="primFontSz" refFor="des" refForName="parentText_5" op="lte"/>
              <dgm:constr type="primFontSz" for="des" forName="childText_4" refType="primFontSz" refFor="des" refForName="parentText_5" op="lte"/>
              <dgm:constr type="primFontSz" for="des" forName="childText_5" refType="primFontSz" refFor="des" refForName="parentText_5" op="lte"/>
              <dgm:constr type="primFontSz" for="des" forName="childText_6" refType="primFontSz" refFor="des" refForName="parentText_5" op="lte"/>
              <dgm:constr type="primFontSz" for="des" forName="childText_1" refType="primFontSz" refFor="des" refForName="parentText_6" op="lte"/>
              <dgm:constr type="primFontSz" for="des" forName="childText_2" refType="primFontSz" refFor="des" refForName="parentText_6" op="lte"/>
              <dgm:constr type="primFontSz" for="des" forName="childText_3" refType="primFontSz" refFor="des" refForName="parentText_6" op="lte"/>
              <dgm:constr type="primFontSz" for="des" forName="childText_4" refType="primFontSz" refFor="des" refForName="parentText_6" op="lte"/>
              <dgm:constr type="primFontSz" for="des" forName="childText_5" refType="primFontSz" refFor="des" refForName="parentText_6" op="lte"/>
              <dgm:constr type="primFontSz" for="des" forName="childText_6" refType="primFontSz" refFor="des" refForName="parentText_6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parentText_5" refType="primFontSz" refFor="des" refForName="parentText_1" op="equ"/>
              <dgm:constr type="primFontSz" for="des" forName="parentText_6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primFontSz" for="des" forName="childText_5" refType="primFontSz" refFor="des" refForName="childText_1" op="equ"/>
              <dgm:constr type="primFontSz" for="des" forName="childText_6" refType="primFontSz" refFor="des" refForName="childText_1" op="equ"/>
              <dgm:constr type="l" for="ch" forName="accentShape_6" refType="w" fact="0"/>
              <dgm:constr type="t" for="ch" forName="accentShape_1" refType="h" fact="0"/>
              <dgm:constr type="w" for="ch" forName="accentShape_1" refType="w" fact="0.1473"/>
              <dgm:constr type="h" for="ch" forName="accentShape_1" refType="h"/>
              <dgm:constr type="l" for="ch" forName="accentShape_5" refType="w" fact="0.1608"/>
              <dgm:constr type="t" for="ch" forName="accentShape_2" refType="h" fact="0.1"/>
              <dgm:constr type="w" for="ch" forName="accentShape_2" refType="w" fact="0.1473"/>
              <dgm:constr type="h" for="ch" forName="accentShape_2" refType="h" fact="0.9"/>
              <dgm:constr type="l" for="ch" forName="accentShape_4" refType="w" fact="0.3216"/>
              <dgm:constr type="t" for="ch" forName="accentShape_3" refType="h" fact="0.2"/>
              <dgm:constr type="w" for="ch" forName="accentShape_3" refType="w" fact="0.1473"/>
              <dgm:constr type="h" for="ch" forName="accentShape_3" refType="h" fact="0.8"/>
              <dgm:constr type="l" for="ch" forName="accentShape_3" refType="w" fact="0.4824"/>
              <dgm:constr type="t" for="ch" forName="accentShape_4" refType="h" fact="0.3"/>
              <dgm:constr type="w" for="ch" forName="accentShape_4" refType="w" fact="0.1473"/>
              <dgm:constr type="h" for="ch" forName="accentShape_4" refType="h" fact="0.7"/>
              <dgm:constr type="l" for="ch" forName="accentShape_2" refType="w" fact="0.6432"/>
              <dgm:constr type="t" for="ch" forName="accentShape_5" refType="h" fact="0.4"/>
              <dgm:constr type="w" for="ch" forName="accentShape_5" refType="w" fact="0.1473"/>
              <dgm:constr type="h" for="ch" forName="accentShape_5" refType="h" fact="0.6"/>
              <dgm:constr type="l" for="ch" forName="accentShape_1" refType="w" fact="0.8056"/>
              <dgm:constr type="t" for="ch" forName="accentShape_6" refType="h" fact="0.5"/>
              <dgm:constr type="w" for="ch" forName="accentShape_6" refType="w" fact="0.1473"/>
              <dgm:constr type="h" for="ch" forName="accentShape_6" refType="h" fact="0.5"/>
              <dgm:constr type="l" for="ch" forName="childText_6" refType="w" fact="0"/>
              <dgm:constr type="t" for="ch" forName="childText_1" refType="h" fact="0"/>
              <dgm:constr type="w" for="ch" forName="childText_1" refType="w" refFor="ch" refForName="accentShape_1" fact="0.7"/>
              <dgm:constr type="h" for="ch" forName="childText_1" refType="h" refFor="ch" refForName="accentShape_1"/>
              <dgm:constr type="l" for="ch" forName="childText_5" refType="w" fact="0.1608"/>
              <dgm:constr type="t" for="ch" forName="childText_2" refType="h" fact="0.1"/>
              <dgm:constr type="w" for="ch" forName="childText_2" refType="w" refFor="ch" refForName="accentShape_2" fact="0.7"/>
              <dgm:constr type="h" for="ch" forName="childText_2" refType="h" refFor="ch" refForName="accentShape_2"/>
              <dgm:constr type="l" for="ch" forName="childText_4" refType="w" fact="0.3216"/>
              <dgm:constr type="t" for="ch" forName="childText_3" refType="h" fact="0.2"/>
              <dgm:constr type="w" for="ch" forName="childText_3" refType="w" refFor="ch" refForName="accentShape_3" fact="0.7"/>
              <dgm:constr type="h" for="ch" forName="childText_3" refType="h" refFor="ch" refForName="accentShape_3"/>
              <dgm:constr type="l" for="ch" forName="childText_3" refType="w" fact="0.4824"/>
              <dgm:constr type="t" for="ch" forName="childText_4" refType="h" fact="0.3"/>
              <dgm:constr type="w" for="ch" forName="childText_4" refType="w" refFor="ch" refForName="accentShape_4" fact="0.7"/>
              <dgm:constr type="h" for="ch" forName="childText_4" refType="h" refFor="ch" refForName="accentShape_4"/>
              <dgm:constr type="l" for="ch" forName="childText_2" refType="w" fact="0.6432"/>
              <dgm:constr type="t" for="ch" forName="childText_5" refType="h" fact="0.4"/>
              <dgm:constr type="w" for="ch" forName="childText_5" refType="w" refFor="ch" refForName="accentShape_5" fact="0.7"/>
              <dgm:constr type="h" for="ch" forName="childText_5" refType="h" refFor="ch" refForName="accentShape_5"/>
              <dgm:constr type="l" for="ch" forName="childText_1" refType="w" fact="0.8056"/>
              <dgm:constr type="t" for="ch" forName="childText_6" refType="h" fact="0.5"/>
              <dgm:constr type="w" for="ch" forName="childText_6" refType="w" refFor="ch" refForName="accentShape_6" fact="0.7"/>
              <dgm:constr type="h" for="ch" forName="childText_6" refType="h" refFor="ch" refForName="accentShape_6"/>
              <dgm:constr type="l" for="ch" forName="parentText_6" refType="w" fact="0.1045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5" refType="w" fact="0.2653"/>
              <dgm:constr type="t" for="ch" forName="parentText_2" refType="h" fact="0.1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4" refType="w" fact="0.4261"/>
              <dgm:constr type="t" for="ch" forName="parentText_3" refType="h" fact="0.2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3" refType="w" fact="0.5869"/>
              <dgm:constr type="t" for="ch" forName="parentText_4" refType="h" fact="0.3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parentText_2" refType="w" fact="0.7477"/>
              <dgm:constr type="t" for="ch" forName="parentText_5" refType="h" fact="0.4"/>
              <dgm:constr type="w" for="ch" forName="parentText_5" refType="w" refFor="ch" refForName="accentShape_5" fact="0.26"/>
              <dgm:constr type="h" for="ch" forName="parentText_5" refType="h" refFor="ch" refForName="accentShape_5" fact="0.9"/>
              <dgm:constr type="l" for="ch" forName="parentText_1" refType="w" fact="0.9101"/>
              <dgm:constr type="t" for="ch" forName="parentText_6" refType="h" fact="0.5"/>
              <dgm:constr type="w" for="ch" forName="parentText_6" refType="w" refFor="ch" refForName="accentShape_6" fact="0.26"/>
              <dgm:constr type="h" for="ch" forName="parentText_6" refType="h" refFor="ch" refForName="accentShape_6" fact="0.9"/>
            </dgm:constrLst>
          </dgm:else>
        </dgm:choose>
      </dgm:if>
      <dgm:else name="Name26">
        <dgm:alg type="composite">
          <dgm:param type="ar" val="2.7874"/>
        </dgm:alg>
        <dgm:shape xmlns:r="http://schemas.openxmlformats.org/officeDocument/2006/relationships" r:blip="">
          <dgm:adjLst/>
        </dgm:shape>
        <dgm:choose name="Name27">
          <dgm:if name="Name28" func="var" arg="dir" op="equ" val="norm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5" refType="primFontSz" refFor="des" refForName="parentText_1" op="lte"/>
              <dgm:constr type="primFontSz" for="des" forName="childText_6" refType="primFontSz" refFor="des" refForName="parentText_1" op="lte"/>
              <dgm:constr type="primFontSz" for="des" forName="childText_7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5" refType="primFontSz" refFor="des" refForName="parentText_2" op="lte"/>
              <dgm:constr type="primFontSz" for="des" forName="childText_6" refType="primFontSz" refFor="des" refForName="parentText_2" op="lte"/>
              <dgm:constr type="primFontSz" for="des" forName="childText_7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5" refType="primFontSz" refFor="des" refForName="parentText_3" op="lte"/>
              <dgm:constr type="primFontSz" for="des" forName="childText_6" refType="primFontSz" refFor="des" refForName="parentText_3" op="lte"/>
              <dgm:constr type="primFontSz" for="des" forName="childText_7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childText_5" refType="primFontSz" refFor="des" refForName="parentText_4" op="lte"/>
              <dgm:constr type="primFontSz" for="des" forName="childText_6" refType="primFontSz" refFor="des" refForName="parentText_4" op="lte"/>
              <dgm:constr type="primFontSz" for="des" forName="childText_7" refType="primFontSz" refFor="des" refForName="parentText_4" op="lte"/>
              <dgm:constr type="primFontSz" for="des" forName="childText_1" refType="primFontSz" refFor="des" refForName="parentText_5" op="lte"/>
              <dgm:constr type="primFontSz" for="des" forName="childText_2" refType="primFontSz" refFor="des" refForName="parentText_5" op="lte"/>
              <dgm:constr type="primFontSz" for="des" forName="childText_3" refType="primFontSz" refFor="des" refForName="parentText_5" op="lte"/>
              <dgm:constr type="primFontSz" for="des" forName="childText_4" refType="primFontSz" refFor="des" refForName="parentText_5" op="lte"/>
              <dgm:constr type="primFontSz" for="des" forName="childText_5" refType="primFontSz" refFor="des" refForName="parentText_5" op="lte"/>
              <dgm:constr type="primFontSz" for="des" forName="childText_6" refType="primFontSz" refFor="des" refForName="parentText_5" op="lte"/>
              <dgm:constr type="primFontSz" for="des" forName="childText_7" refType="primFontSz" refFor="des" refForName="parentText_5" op="lte"/>
              <dgm:constr type="primFontSz" for="des" forName="childText_1" refType="primFontSz" refFor="des" refForName="parentText_6" op="lte"/>
              <dgm:constr type="primFontSz" for="des" forName="childText_2" refType="primFontSz" refFor="des" refForName="parentText_6" op="lte"/>
              <dgm:constr type="primFontSz" for="des" forName="childText_3" refType="primFontSz" refFor="des" refForName="parentText_6" op="lte"/>
              <dgm:constr type="primFontSz" for="des" forName="childText_4" refType="primFontSz" refFor="des" refForName="parentText_6" op="lte"/>
              <dgm:constr type="primFontSz" for="des" forName="childText_5" refType="primFontSz" refFor="des" refForName="parentText_6" op="lte"/>
              <dgm:constr type="primFontSz" for="des" forName="childText_6" refType="primFontSz" refFor="des" refForName="parentText_6" op="lte"/>
              <dgm:constr type="primFontSz" for="des" forName="childText_7" refType="primFontSz" refFor="des" refForName="parentText_6" op="lte"/>
              <dgm:constr type="primFontSz" for="des" forName="childText_1" refType="primFontSz" refFor="des" refForName="parentText_7" op="lte"/>
              <dgm:constr type="primFontSz" for="des" forName="childText_2" refType="primFontSz" refFor="des" refForName="parentText_7" op="lte"/>
              <dgm:constr type="primFontSz" for="des" forName="childText_3" refType="primFontSz" refFor="des" refForName="parentText_7" op="lte"/>
              <dgm:constr type="primFontSz" for="des" forName="childText_4" refType="primFontSz" refFor="des" refForName="parentText_7" op="lte"/>
              <dgm:constr type="primFontSz" for="des" forName="childText_5" refType="primFontSz" refFor="des" refForName="parentText_7" op="lte"/>
              <dgm:constr type="primFontSz" for="des" forName="childText_6" refType="primFontSz" refFor="des" refForName="parentText_7" op="lte"/>
              <dgm:constr type="primFontSz" for="des" forName="childText_7" refType="primFontSz" refFor="des" refForName="parentText_7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parentText_5" refType="primFontSz" refFor="des" refForName="parentText_1" op="equ"/>
              <dgm:constr type="primFontSz" for="des" forName="parentText_6" refType="primFontSz" refFor="des" refForName="parentText_1" op="equ"/>
              <dgm:constr type="primFontSz" for="des" forName="parentText_7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primFontSz" for="des" forName="childText_5" refType="primFontSz" refFor="des" refForName="childText_1" op="equ"/>
              <dgm:constr type="primFontSz" for="des" forName="childText_6" refType="primFontSz" refFor="des" refForName="childText_1" op="equ"/>
              <dgm:constr type="primFontSz" for="des" forName="childText_7" refType="primFontSz" refFor="des" refForName="childText_1" op="equ"/>
              <dgm:constr type="l" for="ch" forName="accentShape_1" refType="w" fact="0"/>
              <dgm:constr type="t" for="ch" forName="accentShape_1" refType="h" fact="0"/>
              <dgm:constr type="w" for="ch" forName="accentShape_1" refType="w" fact="0.1269"/>
              <dgm:constr type="h" for="ch" forName="accentShape_1" refType="h"/>
              <dgm:constr type="l" for="ch" forName="accentShape_2" refType="w" fact="0.1385"/>
              <dgm:constr type="t" for="ch" forName="accentShape_2" refType="h" fact="0.0833"/>
              <dgm:constr type="w" for="ch" forName="accentShape_2" refType="w" fact="0.1269"/>
              <dgm:constr type="h" for="ch" forName="accentShape_2" refType="h" fact="0.9165"/>
              <dgm:constr type="l" for="ch" forName="accentShape_3" refType="w" fact="0.277"/>
              <dgm:constr type="t" for="ch" forName="accentShape_3" refType="h" fact="0.1666"/>
              <dgm:constr type="w" for="ch" forName="accentShape_3" refType="w" fact="0.1269"/>
              <dgm:constr type="h" for="ch" forName="accentShape_3" refType="h" fact="0.8332"/>
              <dgm:constr type="l" for="ch" forName="accentShape_4" refType="w" fact="0.4155"/>
              <dgm:constr type="t" for="ch" forName="accentShape_4" refType="h" fact="0.2499"/>
              <dgm:constr type="w" for="ch" forName="accentShape_4" refType="w" fact="0.1269"/>
              <dgm:constr type="h" for="ch" forName="accentShape_4" refType="h" fact="0.7499"/>
              <dgm:constr type="l" for="ch" forName="accentShape_5" refType="w" fact="0.5539"/>
              <dgm:constr type="t" for="ch" forName="accentShape_5" refType="h" fact="0.3332"/>
              <dgm:constr type="w" for="ch" forName="accentShape_5" refType="w" fact="0.1269"/>
              <dgm:constr type="h" for="ch" forName="accentShape_5" refType="h" fact="0.6666"/>
              <dgm:constr type="l" for="ch" forName="accentShape_6" refType="w" fact="0.6938"/>
              <dgm:constr type="t" for="ch" forName="accentShape_6" refType="h" fact="0.4165"/>
              <dgm:constr type="w" for="ch" forName="accentShape_6" refType="w" fact="0.1269"/>
              <dgm:constr type="h" for="ch" forName="accentShape_6" refType="h" fact="0.5833"/>
              <dgm:constr type="l" for="ch" forName="accentShape_7" refType="w" fact="0.8326"/>
              <dgm:constr type="t" for="ch" forName="accentShape_7" refType="h" fact="0.5"/>
              <dgm:constr type="w" for="ch" forName="accentShape_7" refType="w" fact="0.1269"/>
              <dgm:constr type="h" for="ch" forName="accentShape_7" refType="h" fact="0.5"/>
              <dgm:constr type="l" for="ch" forName="parentText_1" refType="w" fact="0.0888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2" refType="w" fact="0.2273"/>
              <dgm:constr type="t" for="ch" forName="parentText_2" refType="h" fact="0.0833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3" refType="w" fact="0.36583"/>
              <dgm:constr type="t" for="ch" forName="parentText_3" refType="h" fact="0.1666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4" refType="w" fact="0.5043"/>
              <dgm:constr type="t" for="ch" forName="parentText_4" refType="h" fact="0.2499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parentText_5" refType="w" fact="0.6427"/>
              <dgm:constr type="t" for="ch" forName="parentText_5" refType="h" fact="0.3332"/>
              <dgm:constr type="w" for="ch" forName="parentText_5" refType="w" refFor="ch" refForName="accentShape_5" fact="0.26"/>
              <dgm:constr type="h" for="ch" forName="parentText_5" refType="h" refFor="ch" refForName="accentShape_5" fact="0.9"/>
              <dgm:constr type="l" for="ch" forName="parentText_6" refType="w" fact="0.78263"/>
              <dgm:constr type="t" for="ch" forName="parentText_6" refType="h" fact="0.4165"/>
              <dgm:constr type="w" for="ch" forName="parentText_6" refType="w" refFor="ch" refForName="accentShape_6" fact="0.26"/>
              <dgm:constr type="h" for="ch" forName="parentText_6" refType="h" refFor="ch" refForName="accentShape_6" fact="0.9"/>
              <dgm:constr type="l" for="ch" forName="parentText_7" refType="w" fact="0.92143"/>
              <dgm:constr type="t" for="ch" forName="parentText_7" refType="h" fact="0.5"/>
              <dgm:constr type="w" for="ch" forName="parentText_7" refType="w" refFor="ch" refForName="accentShape_7" fact="0.26"/>
              <dgm:constr type="h" for="ch" forName="parentText_7" refType="h" refFor="ch" refForName="accentShape_7" fact="0.9"/>
              <dgm:constr type="l" for="ch" forName="childText_1" refType="w" fact="0"/>
              <dgm:constr type="t" for="ch" forName="childText_1" refType="h" fact="0"/>
              <dgm:constr type="w" for="ch" forName="childText_1" refType="w" refFor="ch" refForName="accentShape_1" fact="0.7"/>
              <dgm:constr type="h" for="ch" forName="childText_1" refType="h" refFor="ch" refForName="accentShape_1"/>
              <dgm:constr type="l" for="ch" forName="childText_2" refType="w" fact="0.1385"/>
              <dgm:constr type="t" for="ch" forName="childText_2" refType="h" fact="0.0833"/>
              <dgm:constr type="w" for="ch" forName="childText_2" refType="w" refFor="ch" refForName="accentShape_2" fact="0.7"/>
              <dgm:constr type="h" for="ch" forName="childText_2" refType="h" refFor="ch" refForName="accentShape_2"/>
              <dgm:constr type="l" for="ch" forName="childText_3" refType="w" fact="0.277"/>
              <dgm:constr type="t" for="ch" forName="childText_3" refType="h" fact="0.1666"/>
              <dgm:constr type="w" for="ch" forName="childText_3" refType="w" refFor="ch" refForName="accentShape_3" fact="0.7"/>
              <dgm:constr type="h" for="ch" forName="childText_3" refType="h" refFor="ch" refForName="accentShape_3"/>
              <dgm:constr type="l" for="ch" forName="childText_4" refType="w" fact="0.4155"/>
              <dgm:constr type="t" for="ch" forName="childText_4" refType="h" fact="0.2499"/>
              <dgm:constr type="w" for="ch" forName="childText_4" refType="w" refFor="ch" refForName="accentShape_4" fact="0.7"/>
              <dgm:constr type="h" for="ch" forName="childText_4" refType="h" refFor="ch" refForName="accentShape_4"/>
              <dgm:constr type="l" for="ch" forName="childText_5" refType="w" fact="0.5539"/>
              <dgm:constr type="t" for="ch" forName="childText_5" refType="h" fact="0.3332"/>
              <dgm:constr type="w" for="ch" forName="childText_5" refType="w" refFor="ch" refForName="accentShape_5" fact="0.7"/>
              <dgm:constr type="h" for="ch" forName="childText_5" refType="h" refFor="ch" refForName="accentShape_5"/>
              <dgm:constr type="l" for="ch" forName="childText_6" refType="w" fact="0.6938"/>
              <dgm:constr type="t" for="ch" forName="childText_6" refType="h" fact="0.4165"/>
              <dgm:constr type="w" for="ch" forName="childText_6" refType="w" refFor="ch" refForName="accentShape_6" fact="0.7"/>
              <dgm:constr type="h" for="ch" forName="childText_6" refType="h" refFor="ch" refForName="accentShape_6"/>
              <dgm:constr type="l" for="ch" forName="childText_7" refType="w" fact="0.8326"/>
              <dgm:constr type="t" for="ch" forName="childText_7" refType="h" fact="0.5"/>
              <dgm:constr type="w" for="ch" forName="childText_7" refType="w" refFor="ch" refForName="accentShape_7" fact="0.7"/>
              <dgm:constr type="h" for="ch" forName="childText_7" refType="h" refFor="ch" refForName="accentShape_7"/>
            </dgm:constrLst>
          </dgm:if>
          <dgm:else name="Name29">
            <dgm:constrLst>
              <dgm:constr type="primFontSz" for="des" forName="childText_1" val="65"/>
              <dgm:constr type="primFontSz" for="des" forName="parentText_1" val="65"/>
              <dgm:constr type="primFontSz" for="des" forName="childText_1" refType="primFontSz" refFor="des" refForName="parentText_1" op="lte"/>
              <dgm:constr type="primFontSz" for="des" forName="childText_2" refType="primFontSz" refFor="des" refForName="parentText_1" op="lte"/>
              <dgm:constr type="primFontSz" for="des" forName="childText_3" refType="primFontSz" refFor="des" refForName="parentText_1" op="lte"/>
              <dgm:constr type="primFontSz" for="des" forName="childText_4" refType="primFontSz" refFor="des" refForName="parentText_1" op="lte"/>
              <dgm:constr type="primFontSz" for="des" forName="childText_5" refType="primFontSz" refFor="des" refForName="parentText_1" op="lte"/>
              <dgm:constr type="primFontSz" for="des" forName="childText_6" refType="primFontSz" refFor="des" refForName="parentText_1" op="lte"/>
              <dgm:constr type="primFontSz" for="des" forName="childText_7" refType="primFontSz" refFor="des" refForName="parentText_1" op="lte"/>
              <dgm:constr type="primFontSz" for="des" forName="childText_1" refType="primFontSz" refFor="des" refForName="parentText_2" op="lte"/>
              <dgm:constr type="primFontSz" for="des" forName="childText_2" refType="primFontSz" refFor="des" refForName="parentText_2" op="lte"/>
              <dgm:constr type="primFontSz" for="des" forName="childText_3" refType="primFontSz" refFor="des" refForName="parentText_2" op="lte"/>
              <dgm:constr type="primFontSz" for="des" forName="childText_4" refType="primFontSz" refFor="des" refForName="parentText_2" op="lte"/>
              <dgm:constr type="primFontSz" for="des" forName="childText_5" refType="primFontSz" refFor="des" refForName="parentText_2" op="lte"/>
              <dgm:constr type="primFontSz" for="des" forName="childText_6" refType="primFontSz" refFor="des" refForName="parentText_2" op="lte"/>
              <dgm:constr type="primFontSz" for="des" forName="childText_7" refType="primFontSz" refFor="des" refForName="parentText_2" op="lte"/>
              <dgm:constr type="primFontSz" for="des" forName="childText_1" refType="primFontSz" refFor="des" refForName="parentText_3" op="lte"/>
              <dgm:constr type="primFontSz" for="des" forName="childText_2" refType="primFontSz" refFor="des" refForName="parentText_3" op="lte"/>
              <dgm:constr type="primFontSz" for="des" forName="childText_3" refType="primFontSz" refFor="des" refForName="parentText_3" op="lte"/>
              <dgm:constr type="primFontSz" for="des" forName="childText_4" refType="primFontSz" refFor="des" refForName="parentText_3" op="lte"/>
              <dgm:constr type="primFontSz" for="des" forName="childText_5" refType="primFontSz" refFor="des" refForName="parentText_3" op="lte"/>
              <dgm:constr type="primFontSz" for="des" forName="childText_6" refType="primFontSz" refFor="des" refForName="parentText_3" op="lte"/>
              <dgm:constr type="primFontSz" for="des" forName="childText_7" refType="primFontSz" refFor="des" refForName="parentText_3" op="lte"/>
              <dgm:constr type="primFontSz" for="des" forName="childText_1" refType="primFontSz" refFor="des" refForName="parentText_4" op="lte"/>
              <dgm:constr type="primFontSz" for="des" forName="childText_2" refType="primFontSz" refFor="des" refForName="parentText_4" op="lte"/>
              <dgm:constr type="primFontSz" for="des" forName="childText_3" refType="primFontSz" refFor="des" refForName="parentText_4" op="lte"/>
              <dgm:constr type="primFontSz" for="des" forName="childText_4" refType="primFontSz" refFor="des" refForName="parentText_4" op="lte"/>
              <dgm:constr type="primFontSz" for="des" forName="childText_5" refType="primFontSz" refFor="des" refForName="parentText_4" op="lte"/>
              <dgm:constr type="primFontSz" for="des" forName="childText_6" refType="primFontSz" refFor="des" refForName="parentText_4" op="lte"/>
              <dgm:constr type="primFontSz" for="des" forName="childText_7" refType="primFontSz" refFor="des" refForName="parentText_4" op="lte"/>
              <dgm:constr type="primFontSz" for="des" forName="childText_1" refType="primFontSz" refFor="des" refForName="parentText_5" op="lte"/>
              <dgm:constr type="primFontSz" for="des" forName="childText_2" refType="primFontSz" refFor="des" refForName="parentText_5" op="lte"/>
              <dgm:constr type="primFontSz" for="des" forName="childText_3" refType="primFontSz" refFor="des" refForName="parentText_5" op="lte"/>
              <dgm:constr type="primFontSz" for="des" forName="childText_4" refType="primFontSz" refFor="des" refForName="parentText_5" op="lte"/>
              <dgm:constr type="primFontSz" for="des" forName="childText_5" refType="primFontSz" refFor="des" refForName="parentText_5" op="lte"/>
              <dgm:constr type="primFontSz" for="des" forName="childText_6" refType="primFontSz" refFor="des" refForName="parentText_5" op="lte"/>
              <dgm:constr type="primFontSz" for="des" forName="childText_7" refType="primFontSz" refFor="des" refForName="parentText_5" op="lte"/>
              <dgm:constr type="primFontSz" for="des" forName="childText_1" refType="primFontSz" refFor="des" refForName="parentText_6" op="lte"/>
              <dgm:constr type="primFontSz" for="des" forName="childText_2" refType="primFontSz" refFor="des" refForName="parentText_6" op="lte"/>
              <dgm:constr type="primFontSz" for="des" forName="childText_3" refType="primFontSz" refFor="des" refForName="parentText_6" op="lte"/>
              <dgm:constr type="primFontSz" for="des" forName="childText_4" refType="primFontSz" refFor="des" refForName="parentText_6" op="lte"/>
              <dgm:constr type="primFontSz" for="des" forName="childText_5" refType="primFontSz" refFor="des" refForName="parentText_6" op="lte"/>
              <dgm:constr type="primFontSz" for="des" forName="childText_6" refType="primFontSz" refFor="des" refForName="parentText_6" op="lte"/>
              <dgm:constr type="primFontSz" for="des" forName="childText_7" refType="primFontSz" refFor="des" refForName="parentText_6" op="lte"/>
              <dgm:constr type="primFontSz" for="des" forName="childText_1" refType="primFontSz" refFor="des" refForName="parentText_7" op="lte"/>
              <dgm:constr type="primFontSz" for="des" forName="childText_2" refType="primFontSz" refFor="des" refForName="parentText_7" op="lte"/>
              <dgm:constr type="primFontSz" for="des" forName="childText_3" refType="primFontSz" refFor="des" refForName="parentText_7" op="lte"/>
              <dgm:constr type="primFontSz" for="des" forName="childText_4" refType="primFontSz" refFor="des" refForName="parentText_7" op="lte"/>
              <dgm:constr type="primFontSz" for="des" forName="childText_5" refType="primFontSz" refFor="des" refForName="parentText_7" op="lte"/>
              <dgm:constr type="primFontSz" for="des" forName="childText_6" refType="primFontSz" refFor="des" refForName="parentText_7" op="lte"/>
              <dgm:constr type="primFontSz" for="des" forName="childText_7" refType="primFontSz" refFor="des" refForName="parentText_7" op="lte"/>
              <dgm:constr type="primFontSz" for="des" forName="parentText_2" refType="primFontSz" refFor="des" refForName="parentText_1" op="equ"/>
              <dgm:constr type="primFontSz" for="des" forName="parentText_3" refType="primFontSz" refFor="des" refForName="parentText_1" op="equ"/>
              <dgm:constr type="primFontSz" for="des" forName="parentText_4" refType="primFontSz" refFor="des" refForName="parentText_1" op="equ"/>
              <dgm:constr type="primFontSz" for="des" forName="parentText_5" refType="primFontSz" refFor="des" refForName="parentText_1" op="equ"/>
              <dgm:constr type="primFontSz" for="des" forName="parentText_6" refType="primFontSz" refFor="des" refForName="parentText_1" op="equ"/>
              <dgm:constr type="primFontSz" for="des" forName="parentText_7" refType="primFontSz" refFor="des" refForName="parentText_1" op="equ"/>
              <dgm:constr type="primFontSz" for="des" forName="childText_2" refType="primFontSz" refFor="des" refForName="childText_1" op="equ"/>
              <dgm:constr type="primFontSz" for="des" forName="childText_3" refType="primFontSz" refFor="des" refForName="childText_1" op="equ"/>
              <dgm:constr type="primFontSz" for="des" forName="childText_4" refType="primFontSz" refFor="des" refForName="childText_1" op="equ"/>
              <dgm:constr type="primFontSz" for="des" forName="childText_5" refType="primFontSz" refFor="des" refForName="childText_1" op="equ"/>
              <dgm:constr type="primFontSz" for="des" forName="childText_6" refType="primFontSz" refFor="des" refForName="childText_1" op="equ"/>
              <dgm:constr type="primFontSz" for="des" forName="childText_7" refType="primFontSz" refFor="des" refForName="childText_1" op="equ"/>
              <dgm:constr type="l" for="ch" forName="accentShape_7" refType="w" fact="0"/>
              <dgm:constr type="t" for="ch" forName="accentShape_1" refType="h" fact="0"/>
              <dgm:constr type="w" for="ch" forName="accentShape_1" refType="w" fact="0.1269"/>
              <dgm:constr type="h" for="ch" forName="accentShape_1" refType="h"/>
              <dgm:constr type="l" for="ch" forName="accentShape_6" refType="w" fact="0.1385"/>
              <dgm:constr type="t" for="ch" forName="accentShape_2" refType="h" fact="0.0833"/>
              <dgm:constr type="w" for="ch" forName="accentShape_2" refType="w" fact="0.1269"/>
              <dgm:constr type="h" for="ch" forName="accentShape_2" refType="h" fact="0.9165"/>
              <dgm:constr type="l" for="ch" forName="accentShape_5" refType="w" fact="0.277"/>
              <dgm:constr type="t" for="ch" forName="accentShape_3" refType="h" fact="0.1666"/>
              <dgm:constr type="w" for="ch" forName="accentShape_3" refType="w" fact="0.1269"/>
              <dgm:constr type="h" for="ch" forName="accentShape_3" refType="h" fact="0.8332"/>
              <dgm:constr type="l" for="ch" forName="accentShape_4" refType="w" fact="0.4155"/>
              <dgm:constr type="t" for="ch" forName="accentShape_4" refType="h" fact="0.2499"/>
              <dgm:constr type="w" for="ch" forName="accentShape_4" refType="w" fact="0.1269"/>
              <dgm:constr type="h" for="ch" forName="accentShape_4" refType="h" fact="0.7499"/>
              <dgm:constr type="l" for="ch" forName="accentShape_3" refType="w" fact="0.5539"/>
              <dgm:constr type="t" for="ch" forName="accentShape_5" refType="h" fact="0.3332"/>
              <dgm:constr type="w" for="ch" forName="accentShape_5" refType="w" fact="0.1269"/>
              <dgm:constr type="h" for="ch" forName="accentShape_5" refType="h" fact="0.6666"/>
              <dgm:constr type="l" for="ch" forName="accentShape_2" refType="w" fact="0.6938"/>
              <dgm:constr type="t" for="ch" forName="accentShape_6" refType="h" fact="0.4165"/>
              <dgm:constr type="w" for="ch" forName="accentShape_6" refType="w" fact="0.1269"/>
              <dgm:constr type="h" for="ch" forName="accentShape_6" refType="h" fact="0.5833"/>
              <dgm:constr type="l" for="ch" forName="accentShape_1" refType="w" fact="0.8326"/>
              <dgm:constr type="t" for="ch" forName="accentShape_7" refType="h" fact="0.5"/>
              <dgm:constr type="w" for="ch" forName="accentShape_7" refType="w" fact="0.1269"/>
              <dgm:constr type="h" for="ch" forName="accentShape_7" refType="h" fact="0.5"/>
              <dgm:constr type="l" for="ch" forName="parentText_7" refType="w" fact="0.0888"/>
              <dgm:constr type="t" for="ch" forName="parentText_1" refType="h" fact="0"/>
              <dgm:constr type="w" for="ch" forName="parentText_1" refType="w" refFor="ch" refForName="accentShape_1" fact="0.26"/>
              <dgm:constr type="h" for="ch" forName="parentText_1" refType="h" refFor="ch" refForName="accentShape_1" fact="0.9"/>
              <dgm:constr type="l" for="ch" forName="parentText_6" refType="w" fact="0.2273"/>
              <dgm:constr type="t" for="ch" forName="parentText_2" refType="h" fact="0.0833"/>
              <dgm:constr type="w" for="ch" forName="parentText_2" refType="w" refFor="ch" refForName="accentShape_2" fact="0.26"/>
              <dgm:constr type="h" for="ch" forName="parentText_2" refType="h" refFor="ch" refForName="accentShape_2" fact="0.9"/>
              <dgm:constr type="l" for="ch" forName="parentText_5" refType="w" fact="0.36583"/>
              <dgm:constr type="t" for="ch" forName="parentText_3" refType="h" fact="0.1666"/>
              <dgm:constr type="w" for="ch" forName="parentText_3" refType="w" refFor="ch" refForName="accentShape_3" fact="0.26"/>
              <dgm:constr type="h" for="ch" forName="parentText_3" refType="h" refFor="ch" refForName="accentShape_3" fact="0.9"/>
              <dgm:constr type="l" for="ch" forName="parentText_4" refType="w" fact="0.5043"/>
              <dgm:constr type="t" for="ch" forName="parentText_4" refType="h" fact="0.2499"/>
              <dgm:constr type="w" for="ch" forName="parentText_4" refType="w" refFor="ch" refForName="accentShape_4" fact="0.26"/>
              <dgm:constr type="h" for="ch" forName="parentText_4" refType="h" refFor="ch" refForName="accentShape_4" fact="0.9"/>
              <dgm:constr type="l" for="ch" forName="parentText_3" refType="w" fact="0.6427"/>
              <dgm:constr type="t" for="ch" forName="parentText_5" refType="h" fact="0.3332"/>
              <dgm:constr type="w" for="ch" forName="parentText_5" refType="w" refFor="ch" refForName="accentShape_5" fact="0.26"/>
              <dgm:constr type="h" for="ch" forName="parentText_5" refType="h" refFor="ch" refForName="accentShape_5" fact="0.9"/>
              <dgm:constr type="l" for="ch" forName="parentText_2" refType="w" fact="0.78263"/>
              <dgm:constr type="t" for="ch" forName="parentText_6" refType="h" fact="0.4165"/>
              <dgm:constr type="w" for="ch" forName="parentText_6" refType="w" refFor="ch" refForName="accentShape_6" fact="0.26"/>
              <dgm:constr type="h" for="ch" forName="parentText_6" refType="h" refFor="ch" refForName="accentShape_6" fact="0.9"/>
              <dgm:constr type="l" for="ch" forName="parentText_1" refType="w" fact="0.92143"/>
              <dgm:constr type="t" for="ch" forName="parentText_7" refType="h" fact="0.5"/>
              <dgm:constr type="w" for="ch" forName="parentText_7" refType="w" refFor="ch" refForName="accentShape_7" fact="0.26"/>
              <dgm:constr type="h" for="ch" forName="parentText_7" refType="h" refFor="ch" refForName="accentShape_7" fact="0.9"/>
              <dgm:constr type="l" for="ch" forName="childText_7" refType="w" fact="0"/>
              <dgm:constr type="t" for="ch" forName="childText_1" refType="h" fact="0"/>
              <dgm:constr type="w" for="ch" forName="childText_1" refType="w" refFor="ch" refForName="accentShape_1" fact="0.7"/>
              <dgm:constr type="h" for="ch" forName="childText_1" refType="h" refFor="ch" refForName="accentShape_1"/>
              <dgm:constr type="l" for="ch" forName="childText_6" refType="w" fact="0.1385"/>
              <dgm:constr type="t" for="ch" forName="childText_2" refType="h" fact="0.0833"/>
              <dgm:constr type="w" for="ch" forName="childText_2" refType="w" refFor="ch" refForName="accentShape_2" fact="0.7"/>
              <dgm:constr type="h" for="ch" forName="childText_2" refType="h" refFor="ch" refForName="accentShape_2"/>
              <dgm:constr type="l" for="ch" forName="childText_5" refType="w" fact="0.277"/>
              <dgm:constr type="t" for="ch" forName="childText_3" refType="h" fact="0.1666"/>
              <dgm:constr type="w" for="ch" forName="childText_3" refType="w" refFor="ch" refForName="accentShape_3" fact="0.7"/>
              <dgm:constr type="h" for="ch" forName="childText_3" refType="h" refFor="ch" refForName="accentShape_3"/>
              <dgm:constr type="l" for="ch" forName="childText_4" refType="w" fact="0.4155"/>
              <dgm:constr type="t" for="ch" forName="childText_4" refType="h" fact="0.2499"/>
              <dgm:constr type="w" for="ch" forName="childText_4" refType="w" refFor="ch" refForName="accentShape_4" fact="0.7"/>
              <dgm:constr type="h" for="ch" forName="childText_4" refType="h" refFor="ch" refForName="accentShape_4"/>
              <dgm:constr type="l" for="ch" forName="childText_3" refType="w" fact="0.5539"/>
              <dgm:constr type="t" for="ch" forName="childText_5" refType="h" fact="0.3332"/>
              <dgm:constr type="w" for="ch" forName="childText_5" refType="w" refFor="ch" refForName="accentShape_5" fact="0.7"/>
              <dgm:constr type="h" for="ch" forName="childText_5" refType="h" refFor="ch" refForName="accentShape_5"/>
              <dgm:constr type="l" for="ch" forName="childText_2" refType="w" fact="0.6938"/>
              <dgm:constr type="t" for="ch" forName="childText_6" refType="h" fact="0.4165"/>
              <dgm:constr type="w" for="ch" forName="childText_6" refType="w" refFor="ch" refForName="accentShape_6" fact="0.7"/>
              <dgm:constr type="h" for="ch" forName="childText_6" refType="h" refFor="ch" refForName="accentShape_6"/>
              <dgm:constr type="l" for="ch" forName="childText_1" refType="w" fact="0.8326"/>
              <dgm:constr type="t" for="ch" forName="childText_7" refType="h" fact="0.5"/>
              <dgm:constr type="w" for="ch" forName="childText_7" refType="w" refFor="ch" refForName="accentShape_7" fact="0.7"/>
              <dgm:constr type="h" for="ch" forName="childText_7" refType="h" refFor="ch" refForName="accentShape_7"/>
            </dgm:constrLst>
          </dgm:else>
        </dgm:choose>
      </dgm:else>
    </dgm:choose>
    <dgm:forEach name="wrapper" axis="self" ptType="parTrans">
      <dgm:forEach name="accentRepeat" axis="self">
        <dgm:layoutNode name="imageRepeatNode" styleLbl="node1">
          <dgm:alg type="sp"/>
          <dgm:shape xmlns:r="http://schemas.openxmlformats.org/officeDocument/2006/relationships" type="rect" r:blip="" zOrderOff="-10">
            <dgm:adjLst/>
          </dgm:shape>
          <dgm:presOf axis="self"/>
        </dgm:layoutNode>
      </dgm:forEach>
    </dgm:forEach>
    <dgm:forEach name="Name30" axis="ch" ptType="node" cnt="1">
      <dgm:layoutNode name="parentText_1" styleLbl="node1">
        <dgm:varLst>
          <dgm:chMax val="1"/>
          <dgm:chPref val="1"/>
          <dgm:bulletEnabled val="1"/>
        </dgm:varLst>
        <dgm:alg type="tx">
          <dgm:param type="parTxLTRAlign" val="r"/>
          <dgm:param type="shpTxLTRAlignCh" val="r"/>
          <dgm:param type="txAnchorVertCh" val="mid"/>
          <dgm:param type="autoTxRot" val="grav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45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1" styleLbl="node1">
        <dgm:varLst>
          <dgm:chMax val="0"/>
          <dgm:chPref val="0"/>
          <dgm:bulletEnabled val="1"/>
        </dgm:varLst>
        <dgm:alg type="tx">
          <dgm:param type="txAnchorVert" val="t"/>
          <dgm:param type="parTxLTRAlign" val="l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1">
        <dgm:alg type="sp"/>
        <dgm:shape xmlns:r="http://schemas.openxmlformats.org/officeDocument/2006/relationships" r:blip="">
          <dgm:adjLst/>
        </dgm:shape>
        <dgm:presOf/>
        <dgm:constrLst/>
        <dgm:forEach name="Name31" ref="accentRepeat"/>
      </dgm:layoutNode>
    </dgm:forEach>
    <dgm:forEach name="Name32" axis="ch" ptType="node" st="2" cnt="1">
      <dgm:layoutNode name="parentText_2">
        <dgm:varLst>
          <dgm:chMax val="1"/>
          <dgm:chPref val="1"/>
          <dgm:bulletEnabled val="1"/>
        </dgm:varLst>
        <dgm:alg type="tx">
          <dgm:param type="parTxLTRAlign" val="r"/>
          <dgm:param type="shpTxLTRAlignCh" val="r"/>
          <dgm:param type="txAnchorVertCh" val="mid"/>
          <dgm:param type="autoTxRot" val="grav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45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2">
        <dgm:varLst>
          <dgm:chMax val="0"/>
          <dgm:chPref val="0"/>
          <dgm:bulletEnabled val="1"/>
        </dgm:varLst>
        <dgm:alg type="tx">
          <dgm:param type="txAnchorVert" val="t"/>
          <dgm:param type="parTxLTRAlign" val="l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2">
        <dgm:alg type="sp"/>
        <dgm:shape xmlns:r="http://schemas.openxmlformats.org/officeDocument/2006/relationships" r:blip="">
          <dgm:adjLst/>
        </dgm:shape>
        <dgm:presOf/>
        <dgm:constrLst/>
        <dgm:forEach name="Name33" ref="accentRepeat"/>
      </dgm:layoutNode>
    </dgm:forEach>
    <dgm:forEach name="Name34" axis="ch" ptType="node" st="3" cnt="1">
      <dgm:layoutNode name="parentText_3">
        <dgm:varLst>
          <dgm:chMax val="1"/>
          <dgm:chPref val="1"/>
          <dgm:bulletEnabled val="1"/>
        </dgm:varLst>
        <dgm:alg type="tx">
          <dgm:param type="parTxLTRAlign" val="r"/>
          <dgm:param type="shpTxLTRAlignCh" val="r"/>
          <dgm:param type="txAnchorVertCh" val="mid"/>
          <dgm:param type="autoTxRot" val="grav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45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3">
        <dgm:varLst>
          <dgm:chMax val="0"/>
          <dgm:chPref val="0"/>
          <dgm:bulletEnabled val="1"/>
        </dgm:varLst>
        <dgm:alg type="tx">
          <dgm:param type="txAnchorVert" val="t"/>
          <dgm:param type="parTxLTRAlign" val="l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3">
        <dgm:alg type="sp"/>
        <dgm:shape xmlns:r="http://schemas.openxmlformats.org/officeDocument/2006/relationships" r:blip="">
          <dgm:adjLst/>
        </dgm:shape>
        <dgm:presOf/>
        <dgm:constrLst/>
        <dgm:forEach name="Name35" ref="accentRepeat"/>
      </dgm:layoutNode>
    </dgm:forEach>
    <dgm:forEach name="Name36" axis="ch" ptType="node" st="4" cnt="1">
      <dgm:layoutNode name="parentText_4">
        <dgm:varLst>
          <dgm:chMax val="1"/>
          <dgm:chPref val="1"/>
          <dgm:bulletEnabled val="1"/>
        </dgm:varLst>
        <dgm:alg type="tx">
          <dgm:param type="parTxLTRAlign" val="r"/>
          <dgm:param type="shpTxLTRAlignCh" val="r"/>
          <dgm:param type="txAnchorVertCh" val="mid"/>
          <dgm:param type="autoTxRot" val="grav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45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4">
        <dgm:varLst>
          <dgm:chMax val="0"/>
          <dgm:chPref val="0"/>
          <dgm:bulletEnabled val="1"/>
        </dgm:varLst>
        <dgm:alg type="tx">
          <dgm:param type="txAnchorVert" val="t"/>
          <dgm:param type="parTxLTRAlign" val="l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4">
        <dgm:alg type="sp"/>
        <dgm:shape xmlns:r="http://schemas.openxmlformats.org/officeDocument/2006/relationships" r:blip="">
          <dgm:adjLst/>
        </dgm:shape>
        <dgm:presOf/>
        <dgm:constrLst/>
        <dgm:forEach name="Name37" ref="accentRepeat"/>
      </dgm:layoutNode>
    </dgm:forEach>
    <dgm:forEach name="Name38" axis="ch" ptType="node" st="5" cnt="1">
      <dgm:layoutNode name="parentText_5">
        <dgm:varLst>
          <dgm:chMax val="1"/>
          <dgm:chPref val="1"/>
          <dgm:bulletEnabled val="1"/>
        </dgm:varLst>
        <dgm:alg type="tx">
          <dgm:param type="parTxLTRAlign" val="r"/>
          <dgm:param type="shpTxLTRAlignCh" val="r"/>
          <dgm:param type="txAnchorVertCh" val="mid"/>
          <dgm:param type="autoTxRot" val="grav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45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5">
        <dgm:varLst>
          <dgm:chMax val="0"/>
          <dgm:chPref val="0"/>
          <dgm:bulletEnabled val="1"/>
        </dgm:varLst>
        <dgm:alg type="tx">
          <dgm:param type="txAnchorVert" val="t"/>
          <dgm:param type="parTxLTRAlign" val="l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5">
        <dgm:alg type="sp"/>
        <dgm:shape xmlns:r="http://schemas.openxmlformats.org/officeDocument/2006/relationships" r:blip="">
          <dgm:adjLst/>
        </dgm:shape>
        <dgm:presOf/>
        <dgm:constrLst/>
        <dgm:forEach name="Name39" ref="accentRepeat"/>
      </dgm:layoutNode>
    </dgm:forEach>
    <dgm:forEach name="Name40" axis="ch" ptType="node" st="6" cnt="1">
      <dgm:layoutNode name="parentText_6">
        <dgm:varLst>
          <dgm:chMax val="1"/>
          <dgm:chPref val="1"/>
          <dgm:bulletEnabled val="1"/>
        </dgm:varLst>
        <dgm:alg type="tx">
          <dgm:param type="parTxLTRAlign" val="r"/>
          <dgm:param type="shpTxLTRAlignCh" val="r"/>
          <dgm:param type="txAnchorVertCh" val="mid"/>
          <dgm:param type="autoTxRot" val="grav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6">
        <dgm:varLst>
          <dgm:chMax val="0"/>
          <dgm:chPref val="0"/>
          <dgm:bulletEnabled val="1"/>
        </dgm:varLst>
        <dgm:alg type="tx">
          <dgm:param type="txAnchorVert" val="t"/>
          <dgm:param type="parTxLTRAlign" val="l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6">
        <dgm:alg type="sp"/>
        <dgm:shape xmlns:r="http://schemas.openxmlformats.org/officeDocument/2006/relationships" r:blip="">
          <dgm:adjLst/>
        </dgm:shape>
        <dgm:presOf/>
        <dgm:constrLst/>
        <dgm:forEach name="Name41" ref="accentRepeat"/>
      </dgm:layoutNode>
    </dgm:forEach>
    <dgm:forEach name="Name42" axis="ch" ptType="node" st="7" cnt="1">
      <dgm:layoutNode name="parentText_7">
        <dgm:varLst>
          <dgm:chMax val="1"/>
          <dgm:chPref val="1"/>
          <dgm:bulletEnabled val="1"/>
        </dgm:varLst>
        <dgm:alg type="tx">
          <dgm:param type="parTxLTRAlign" val="r"/>
          <dgm:param type="shpTxLTRAlignCh" val="r"/>
          <dgm:param type="txAnchorVertCh" val="mid"/>
          <dgm:param type="autoTxRot" val="grav"/>
        </dgm:alg>
        <dgm:shape xmlns:r="http://schemas.openxmlformats.org/officeDocument/2006/relationships" rot="-90" type="rect" r:blip="" hideGeom="1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"/>
          <dgm:constr type="bMarg" refType="primFontSz" fact="0.1"/>
        </dgm:constrLst>
        <dgm:ruleLst>
          <dgm:rule type="primFontSz" val="5" fact="NaN" max="NaN"/>
        </dgm:ruleLst>
      </dgm:layoutNode>
      <dgm:layoutNode name="childText_7">
        <dgm:varLst>
          <dgm:chMax val="0"/>
          <dgm:chPref val="0"/>
          <dgm:bulletEnabled val="1"/>
        </dgm:varLst>
        <dgm:alg type="tx">
          <dgm:param type="txAnchorVert" val="t"/>
          <dgm:param type="parTxLTRAlign" val="l"/>
        </dgm:alg>
        <dgm:shape xmlns:r="http://schemas.openxmlformats.org/officeDocument/2006/relationships" type="rect" r:blip="" hideGeom="1">
          <dgm:adjLst/>
        </dgm:shape>
        <dgm:presOf axis="des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Shape_7">
        <dgm:alg type="sp"/>
        <dgm:shape xmlns:r="http://schemas.openxmlformats.org/officeDocument/2006/relationships" r:blip="">
          <dgm:adjLst/>
        </dgm:shape>
        <dgm:presOf/>
        <dgm:constrLst/>
        <dgm:forEach name="Name43" ref="accentRepeat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508083-C74E-4DF2-A012-9C63B8FD307F}" type="datetimeFigureOut">
              <a:rPr lang="en-US"/>
              <a:t>8/2/2016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00214D-144D-479F-B57B-732F41D3ADF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835835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5FC22E-BC19-46BB-BF0C-ABCC5E004457}" type="datetimeFigureOut">
              <a:rPr lang="en-US"/>
              <a:t>8/2/2016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479F04-A7D0-49D5-94BD-9017E0F6FE4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47232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24893-DBDA-4BFA-9CE1-4BFE7CD0F8CF}" type="datetime1">
              <a:rPr lang="en-US"/>
              <a:t>8/2/2016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42361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D3E9E-A95C-48F2-B4BF-A71542E0BE9A}" type="datetime1">
              <a:rPr lang="en-US"/>
              <a:t>8/2/2016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05082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F84E2-2D7A-43CF-AC90-352A289A783A}" type="datetime1">
              <a:rPr lang="en-US"/>
              <a:t>8/2/2016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43559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8800"/>
            <a:ext cx="5181600" cy="43513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1">
              <a:rPr lang="en-US"/>
              <a:t>8/2/2016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49378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1248" y="1681851"/>
            <a:ext cx="5156200" cy="731520"/>
          </a:xfrm>
        </p:spPr>
        <p:txBody>
          <a:bodyPr anchor="b">
            <a:normAutofit/>
          </a:bodyPr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1248" y="2507550"/>
            <a:ext cx="5156200" cy="372825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5064" y="1681851"/>
            <a:ext cx="5157787" cy="73152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5064" y="2507550"/>
            <a:ext cx="5157787" cy="372825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1">
              <a:rPr lang="en-US"/>
              <a:t>8/2/2016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72378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7E00A-486F-4252-8B1D-E32645521F49}" type="datetime1">
              <a:rPr lang="en-US"/>
              <a:t>8/2/2016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818866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5F92-E675-4B36-9A60-69A962A68675}" type="datetime1">
              <a:rPr lang="en-US"/>
              <a:t>8/2/2016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92262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039484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2C9B-5FA2-460D-9BE7-B0812FC2A6FF}" type="datetime1">
              <a:rPr lang="en-US"/>
              <a:t>8/2/2016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83897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041136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4940-A916-4C8B-9648-02A2D3898F9E}" type="datetime1">
              <a:rPr lang="en-US"/>
              <a:t>8/2/2016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16615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5243-F52A-4D37-9694-EB26C6C31910}" type="datetime1">
              <a:rPr lang="en-US"/>
              <a:t>8/2/2016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36256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274638"/>
            <a:ext cx="2628900" cy="5897562"/>
          </a:xfrm>
        </p:spPr>
        <p:txBody>
          <a:bodyPr vert="eaVert"/>
          <a:lstStyle/>
          <a:p>
            <a:r>
              <a:rPr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274638"/>
            <a:ext cx="7734300" cy="5897562"/>
          </a:xfrm>
        </p:spPr>
        <p:txBody>
          <a:bodyPr vert="eaVert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6E1-634A-48DC-9E8B-D894023267EF}" type="datetime1">
              <a:rPr lang="en-US"/>
              <a:t>8/2/2016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58651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586B75A-687E-405C-8A0B-8D00578BA2C3}" type="datetime1">
              <a:rPr lang="en-US"/>
              <a:t>8/2/2016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775515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SzPct val="8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 descr="Descending Block List" title="SmartArt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Ph.D. Basic Application Timeline</a:t>
            </a:r>
            <a:endParaRPr lang="en-US" dirty="0"/>
          </a:p>
        </p:txBody>
      </p:sp>
      <p:graphicFrame>
        <p:nvGraphicFramePr>
          <p:cNvPr id="5" name="Diagram 4" descr="Descending Block List" title="SmartArt"/>
          <p:cNvGraphicFramePr/>
          <p:nvPr>
            <p:extLst>
              <p:ext uri="{D42A27DB-BD31-4B8C-83A1-F6EECF244321}">
                <p14:modId xmlns:p14="http://schemas.microsoft.com/office/powerpoint/2010/main" val="3760462602"/>
              </p:ext>
            </p:extLst>
          </p:nvPr>
        </p:nvGraphicFramePr>
        <p:xfrm>
          <a:off x="458724" y="1828800"/>
          <a:ext cx="11274552" cy="40416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53825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cess 07 16x9">
  <a:themeElements>
    <a:clrScheme name="Composite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Calibri">
      <a:maj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hdtimelinebasic.potx" id="{9850DE61-E72F-4494-A0DC-0ECD9D1AD0F3}" vid="{1C57FA11-6501-45F6-AB59-35778D032D53}"/>
    </a:ext>
  </a:extLst>
</a:theme>
</file>

<file path=ppt/theme/theme2.xml><?xml version="1.0" encoding="utf-8"?>
<a:theme xmlns:a="http://schemas.openxmlformats.org/drawingml/2006/main" name="Office Theme">
  <a:themeElements>
    <a:clrScheme name="Composite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Calibri">
      <a:maj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Composite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Calibri">
      <a:maj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DD73F44B-0B30-4936-994E-4B79789ABC6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93</Words>
  <Application>Microsoft Office PowerPoint</Application>
  <PresentationFormat>Widescreen</PresentationFormat>
  <Paragraphs>25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Process 07 16x9</vt:lpstr>
      <vt:lpstr>Ph.D. Basic Application Timeline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modified xsi:type="dcterms:W3CDTF">2016-08-02T14:20:17Z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TC028888929991</vt:lpwstr>
  </property>
</Properties>
</file>