
<file path=[Content_Types].xml><?xml version="1.0" encoding="utf-8"?>
<Types xmlns="http://schemas.openxmlformats.org/package/2006/content-types">
  <Default Extension="png" ContentType="image/png"/>
  <Default Extension="tmp"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3.xml" ContentType="application/vnd.openxmlformats-officedocument.theme+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2" r:id="rId2"/>
    <p:sldMasterId id="2147483674" r:id="rId3"/>
    <p:sldMasterId id="2147483686" r:id="rId4"/>
  </p:sldMasterIdLst>
  <p:notesMasterIdLst>
    <p:notesMasterId r:id="rId17"/>
  </p:notesMasterIdLst>
  <p:sldIdLst>
    <p:sldId id="257" r:id="rId5"/>
    <p:sldId id="299" r:id="rId6"/>
    <p:sldId id="301" r:id="rId7"/>
    <p:sldId id="302" r:id="rId8"/>
    <p:sldId id="303" r:id="rId9"/>
    <p:sldId id="304" r:id="rId10"/>
    <p:sldId id="311" r:id="rId11"/>
    <p:sldId id="305" r:id="rId12"/>
    <p:sldId id="312" r:id="rId13"/>
    <p:sldId id="307" r:id="rId14"/>
    <p:sldId id="308" r:id="rId15"/>
    <p:sldId id="309" r:id="rId16"/>
  </p:sldIdLst>
  <p:sldSz cx="9144000" cy="6858000" type="screen4x3"/>
  <p:notesSz cx="6929438" cy="92868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70827" autoAdjust="0"/>
  </p:normalViewPr>
  <p:slideViewPr>
    <p:cSldViewPr>
      <p:cViewPr varScale="1">
        <p:scale>
          <a:sx n="68" d="100"/>
          <a:sy n="68" d="100"/>
        </p:scale>
        <p:origin x="1632" y="54"/>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presProps" Target="presProps.xml"/><Relationship Id="rId3" Type="http://schemas.openxmlformats.org/officeDocument/2006/relationships/slideMaster" Target="slideMasters/slideMaster3.xml"/><Relationship Id="rId21"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12.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viewProps" Target="viewProps.xml"/><Relationship Id="rId4" Type="http://schemas.openxmlformats.org/officeDocument/2006/relationships/slideMaster" Target="slideMasters/slideMaster4.xml"/><Relationship Id="rId9" Type="http://schemas.openxmlformats.org/officeDocument/2006/relationships/slide" Target="slides/slide5.xml"/><Relationship Id="rId14" Type="http://schemas.openxmlformats.org/officeDocument/2006/relationships/slide" Target="slides/slide10.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02756" cy="464344"/>
          </a:xfrm>
          <a:prstGeom prst="rect">
            <a:avLst/>
          </a:prstGeom>
        </p:spPr>
        <p:txBody>
          <a:bodyPr vert="horz" lIns="92656" tIns="46328" rIns="92656" bIns="46328" rtlCol="0"/>
          <a:lstStyle>
            <a:lvl1pPr algn="l">
              <a:defRPr sz="1200"/>
            </a:lvl1pPr>
          </a:lstStyle>
          <a:p>
            <a:endParaRPr lang="en-US"/>
          </a:p>
        </p:txBody>
      </p:sp>
      <p:sp>
        <p:nvSpPr>
          <p:cNvPr id="3" name="Date Placeholder 2"/>
          <p:cNvSpPr>
            <a:spLocks noGrp="1"/>
          </p:cNvSpPr>
          <p:nvPr>
            <p:ph type="dt" idx="1"/>
          </p:nvPr>
        </p:nvSpPr>
        <p:spPr>
          <a:xfrm>
            <a:off x="3925078" y="0"/>
            <a:ext cx="3002756" cy="464344"/>
          </a:xfrm>
          <a:prstGeom prst="rect">
            <a:avLst/>
          </a:prstGeom>
        </p:spPr>
        <p:txBody>
          <a:bodyPr vert="horz" lIns="92656" tIns="46328" rIns="92656" bIns="46328" rtlCol="0"/>
          <a:lstStyle>
            <a:lvl1pPr algn="r">
              <a:defRPr sz="1200"/>
            </a:lvl1pPr>
          </a:lstStyle>
          <a:p>
            <a:fld id="{E6EBA9E4-D762-48ED-A8FD-DEA34FFEC9DF}" type="datetimeFigureOut">
              <a:rPr lang="en-US" smtClean="0"/>
              <a:t>8/10/2018</a:t>
            </a:fld>
            <a:endParaRPr lang="en-US"/>
          </a:p>
        </p:txBody>
      </p:sp>
      <p:sp>
        <p:nvSpPr>
          <p:cNvPr id="4" name="Slide Image Placeholder 3"/>
          <p:cNvSpPr>
            <a:spLocks noGrp="1" noRot="1" noChangeAspect="1"/>
          </p:cNvSpPr>
          <p:nvPr>
            <p:ph type="sldImg" idx="2"/>
          </p:nvPr>
        </p:nvSpPr>
        <p:spPr>
          <a:xfrm>
            <a:off x="1144588" y="696913"/>
            <a:ext cx="4641850" cy="3482975"/>
          </a:xfrm>
          <a:prstGeom prst="rect">
            <a:avLst/>
          </a:prstGeom>
          <a:noFill/>
          <a:ln w="12700">
            <a:solidFill>
              <a:prstClr val="black"/>
            </a:solidFill>
          </a:ln>
        </p:spPr>
        <p:txBody>
          <a:bodyPr vert="horz" lIns="92656" tIns="46328" rIns="92656" bIns="46328" rtlCol="0" anchor="ctr"/>
          <a:lstStyle/>
          <a:p>
            <a:endParaRPr lang="en-US"/>
          </a:p>
        </p:txBody>
      </p:sp>
      <p:sp>
        <p:nvSpPr>
          <p:cNvPr id="5" name="Notes Placeholder 4"/>
          <p:cNvSpPr>
            <a:spLocks noGrp="1"/>
          </p:cNvSpPr>
          <p:nvPr>
            <p:ph type="body" sz="quarter" idx="3"/>
          </p:nvPr>
        </p:nvSpPr>
        <p:spPr>
          <a:xfrm>
            <a:off x="692944" y="4411266"/>
            <a:ext cx="5543550" cy="4179094"/>
          </a:xfrm>
          <a:prstGeom prst="rect">
            <a:avLst/>
          </a:prstGeom>
        </p:spPr>
        <p:txBody>
          <a:bodyPr vert="horz" lIns="92656" tIns="46328" rIns="92656" bIns="46328"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0919"/>
            <a:ext cx="3002756" cy="464344"/>
          </a:xfrm>
          <a:prstGeom prst="rect">
            <a:avLst/>
          </a:prstGeom>
        </p:spPr>
        <p:txBody>
          <a:bodyPr vert="horz" lIns="92656" tIns="46328" rIns="92656" bIns="46328" rtlCol="0" anchor="b"/>
          <a:lstStyle>
            <a:lvl1pPr algn="l">
              <a:defRPr sz="1200"/>
            </a:lvl1pPr>
          </a:lstStyle>
          <a:p>
            <a:endParaRPr lang="en-US"/>
          </a:p>
        </p:txBody>
      </p:sp>
      <p:sp>
        <p:nvSpPr>
          <p:cNvPr id="7" name="Slide Number Placeholder 6"/>
          <p:cNvSpPr>
            <a:spLocks noGrp="1"/>
          </p:cNvSpPr>
          <p:nvPr>
            <p:ph type="sldNum" sz="quarter" idx="5"/>
          </p:nvPr>
        </p:nvSpPr>
        <p:spPr>
          <a:xfrm>
            <a:off x="3925078" y="8820919"/>
            <a:ext cx="3002756" cy="464344"/>
          </a:xfrm>
          <a:prstGeom prst="rect">
            <a:avLst/>
          </a:prstGeom>
        </p:spPr>
        <p:txBody>
          <a:bodyPr vert="horz" lIns="92656" tIns="46328" rIns="92656" bIns="46328" rtlCol="0" anchor="b"/>
          <a:lstStyle>
            <a:lvl1pPr algn="r">
              <a:defRPr sz="1200"/>
            </a:lvl1pPr>
          </a:lstStyle>
          <a:p>
            <a:fld id="{29D2EC5F-F467-4C88-9274-78A24D1EB577}" type="slidenum">
              <a:rPr lang="en-US" smtClean="0"/>
              <a:t>‹#›</a:t>
            </a:fld>
            <a:endParaRPr lang="en-US"/>
          </a:p>
        </p:txBody>
      </p:sp>
    </p:spTree>
    <p:extLst>
      <p:ext uri="{BB962C8B-B14F-4D97-AF65-F5344CB8AC3E}">
        <p14:creationId xmlns:p14="http://schemas.microsoft.com/office/powerpoint/2010/main" val="358450219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9D2EC5F-F467-4C88-9274-78A24D1EB577}" type="slidenum">
              <a:rPr lang="en-US" smtClean="0"/>
              <a:t>1</a:t>
            </a:fld>
            <a:endParaRPr lang="en-US"/>
          </a:p>
        </p:txBody>
      </p:sp>
    </p:spTree>
    <p:extLst>
      <p:ext uri="{BB962C8B-B14F-4D97-AF65-F5344CB8AC3E}">
        <p14:creationId xmlns:p14="http://schemas.microsoft.com/office/powerpoint/2010/main" val="52141780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9D2EC5F-F467-4C88-9274-78A24D1EB577}" type="slidenum">
              <a:rPr lang="en-US" smtClean="0"/>
              <a:t>10</a:t>
            </a:fld>
            <a:endParaRPr lang="en-US"/>
          </a:p>
        </p:txBody>
      </p:sp>
    </p:spTree>
    <p:extLst>
      <p:ext uri="{BB962C8B-B14F-4D97-AF65-F5344CB8AC3E}">
        <p14:creationId xmlns:p14="http://schemas.microsoft.com/office/powerpoint/2010/main" val="314321482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9D2EC5F-F467-4C88-9274-78A24D1EB577}" type="slidenum">
              <a:rPr lang="en-US" smtClean="0"/>
              <a:t>11</a:t>
            </a:fld>
            <a:endParaRPr lang="en-US"/>
          </a:p>
        </p:txBody>
      </p:sp>
    </p:spTree>
    <p:extLst>
      <p:ext uri="{BB962C8B-B14F-4D97-AF65-F5344CB8AC3E}">
        <p14:creationId xmlns:p14="http://schemas.microsoft.com/office/powerpoint/2010/main" val="63887169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9D2EC5F-F467-4C88-9274-78A24D1EB577}" type="slidenum">
              <a:rPr lang="en-US" smtClean="0"/>
              <a:t>12</a:t>
            </a:fld>
            <a:endParaRPr lang="en-US"/>
          </a:p>
        </p:txBody>
      </p:sp>
    </p:spTree>
    <p:extLst>
      <p:ext uri="{BB962C8B-B14F-4D97-AF65-F5344CB8AC3E}">
        <p14:creationId xmlns:p14="http://schemas.microsoft.com/office/powerpoint/2010/main" val="41477543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728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dirty="0">
              <a:ea typeface="ＭＳ Ｐゴシック" pitchFamily="34" charset="-128"/>
            </a:endParaRPr>
          </a:p>
        </p:txBody>
      </p:sp>
      <p:sp>
        <p:nvSpPr>
          <p:cNvPr id="97284"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463331" eaLnBrk="0" hangingPunct="0">
              <a:defRPr>
                <a:solidFill>
                  <a:schemeClr val="tx1"/>
                </a:solidFill>
                <a:latin typeface="Arial" charset="0"/>
                <a:ea typeface="ＭＳ Ｐゴシック" pitchFamily="34" charset="-128"/>
              </a:defRPr>
            </a:lvl1pPr>
            <a:lvl2pPr marL="737549" indent="-283672" defTabSz="463331" eaLnBrk="0" hangingPunct="0">
              <a:defRPr>
                <a:solidFill>
                  <a:schemeClr val="tx1"/>
                </a:solidFill>
                <a:latin typeface="Arial" charset="0"/>
                <a:ea typeface="ＭＳ Ｐゴシック" pitchFamily="34" charset="-128"/>
              </a:defRPr>
            </a:lvl2pPr>
            <a:lvl3pPr marL="1134690" indent="-226938" defTabSz="463331" eaLnBrk="0" hangingPunct="0">
              <a:defRPr>
                <a:solidFill>
                  <a:schemeClr val="tx1"/>
                </a:solidFill>
                <a:latin typeface="Arial" charset="0"/>
                <a:ea typeface="ＭＳ Ｐゴシック" pitchFamily="34" charset="-128"/>
              </a:defRPr>
            </a:lvl3pPr>
            <a:lvl4pPr marL="1588567" indent="-226938" defTabSz="463331" eaLnBrk="0" hangingPunct="0">
              <a:defRPr>
                <a:solidFill>
                  <a:schemeClr val="tx1"/>
                </a:solidFill>
                <a:latin typeface="Arial" charset="0"/>
                <a:ea typeface="ＭＳ Ｐゴシック" pitchFamily="34" charset="-128"/>
              </a:defRPr>
            </a:lvl4pPr>
            <a:lvl5pPr marL="2042443" indent="-226938" defTabSz="463331" eaLnBrk="0" hangingPunct="0">
              <a:defRPr>
                <a:solidFill>
                  <a:schemeClr val="tx1"/>
                </a:solidFill>
                <a:latin typeface="Arial" charset="0"/>
                <a:ea typeface="ＭＳ Ｐゴシック" pitchFamily="34" charset="-128"/>
              </a:defRPr>
            </a:lvl5pPr>
            <a:lvl6pPr marL="2496319" indent="-226938" defTabSz="463331" eaLnBrk="0" fontAlgn="base" hangingPunct="0">
              <a:spcBef>
                <a:spcPct val="0"/>
              </a:spcBef>
              <a:spcAft>
                <a:spcPct val="0"/>
              </a:spcAft>
              <a:defRPr>
                <a:solidFill>
                  <a:schemeClr val="tx1"/>
                </a:solidFill>
                <a:latin typeface="Arial" charset="0"/>
                <a:ea typeface="ＭＳ Ｐゴシック" pitchFamily="34" charset="-128"/>
              </a:defRPr>
            </a:lvl6pPr>
            <a:lvl7pPr marL="2950195" indent="-226938" defTabSz="463331" eaLnBrk="0" fontAlgn="base" hangingPunct="0">
              <a:spcBef>
                <a:spcPct val="0"/>
              </a:spcBef>
              <a:spcAft>
                <a:spcPct val="0"/>
              </a:spcAft>
              <a:defRPr>
                <a:solidFill>
                  <a:schemeClr val="tx1"/>
                </a:solidFill>
                <a:latin typeface="Arial" charset="0"/>
                <a:ea typeface="ＭＳ Ｐゴシック" pitchFamily="34" charset="-128"/>
              </a:defRPr>
            </a:lvl7pPr>
            <a:lvl8pPr marL="3404071" indent="-226938" defTabSz="463331" eaLnBrk="0" fontAlgn="base" hangingPunct="0">
              <a:spcBef>
                <a:spcPct val="0"/>
              </a:spcBef>
              <a:spcAft>
                <a:spcPct val="0"/>
              </a:spcAft>
              <a:defRPr>
                <a:solidFill>
                  <a:schemeClr val="tx1"/>
                </a:solidFill>
                <a:latin typeface="Arial" charset="0"/>
                <a:ea typeface="ＭＳ Ｐゴシック" pitchFamily="34" charset="-128"/>
              </a:defRPr>
            </a:lvl8pPr>
            <a:lvl9pPr marL="3857947" indent="-226938" defTabSz="463331" eaLnBrk="0" fontAlgn="base" hangingPunct="0">
              <a:spcBef>
                <a:spcPct val="0"/>
              </a:spcBef>
              <a:spcAft>
                <a:spcPct val="0"/>
              </a:spcAft>
              <a:defRPr>
                <a:solidFill>
                  <a:schemeClr val="tx1"/>
                </a:solidFill>
                <a:latin typeface="Arial" charset="0"/>
                <a:ea typeface="ＭＳ Ｐゴシック" pitchFamily="34" charset="-128"/>
              </a:defRPr>
            </a:lvl9pPr>
          </a:lstStyle>
          <a:p>
            <a:pPr eaLnBrk="1" hangingPunct="1"/>
            <a:fld id="{A1E5D429-D9F5-4160-8E78-FE92671D1E91}" type="slidenum">
              <a:rPr lang="en-US" smtClean="0">
                <a:solidFill>
                  <a:prstClr val="black"/>
                </a:solidFill>
                <a:latin typeface="Calibri" pitchFamily="34" charset="0"/>
              </a:rPr>
              <a:pPr eaLnBrk="1" hangingPunct="1"/>
              <a:t>2</a:t>
            </a:fld>
            <a:endParaRPr lang="en-US" dirty="0">
              <a:solidFill>
                <a:prstClr val="black"/>
              </a:solidFill>
              <a:latin typeface="Calibri" pitchFamily="34" charset="0"/>
            </a:endParaRPr>
          </a:p>
        </p:txBody>
      </p:sp>
    </p:spTree>
    <p:extLst>
      <p:ext uri="{BB962C8B-B14F-4D97-AF65-F5344CB8AC3E}">
        <p14:creationId xmlns:p14="http://schemas.microsoft.com/office/powerpoint/2010/main" val="184672963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aseline="0" dirty="0"/>
          </a:p>
        </p:txBody>
      </p:sp>
      <p:sp>
        <p:nvSpPr>
          <p:cNvPr id="4" name="Slide Number Placeholder 3"/>
          <p:cNvSpPr>
            <a:spLocks noGrp="1"/>
          </p:cNvSpPr>
          <p:nvPr>
            <p:ph type="sldNum" sz="quarter" idx="10"/>
          </p:nvPr>
        </p:nvSpPr>
        <p:spPr/>
        <p:txBody>
          <a:bodyPr/>
          <a:lstStyle/>
          <a:p>
            <a:fld id="{29D2EC5F-F467-4C88-9274-78A24D1EB577}" type="slidenum">
              <a:rPr lang="en-US" smtClean="0"/>
              <a:t>3</a:t>
            </a:fld>
            <a:endParaRPr lang="en-US"/>
          </a:p>
        </p:txBody>
      </p:sp>
    </p:spTree>
    <p:extLst>
      <p:ext uri="{BB962C8B-B14F-4D97-AF65-F5344CB8AC3E}">
        <p14:creationId xmlns:p14="http://schemas.microsoft.com/office/powerpoint/2010/main" val="172361618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9D2EC5F-F467-4C88-9274-78A24D1EB577}" type="slidenum">
              <a:rPr lang="en-US" smtClean="0"/>
              <a:t>4</a:t>
            </a:fld>
            <a:endParaRPr lang="en-US"/>
          </a:p>
        </p:txBody>
      </p:sp>
    </p:spTree>
    <p:extLst>
      <p:ext uri="{BB962C8B-B14F-4D97-AF65-F5344CB8AC3E}">
        <p14:creationId xmlns:p14="http://schemas.microsoft.com/office/powerpoint/2010/main" val="142754903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9D2EC5F-F467-4C88-9274-78A24D1EB577}" type="slidenum">
              <a:rPr lang="en-US" smtClean="0"/>
              <a:t>5</a:t>
            </a:fld>
            <a:endParaRPr lang="en-US"/>
          </a:p>
        </p:txBody>
      </p:sp>
    </p:spTree>
    <p:extLst>
      <p:ext uri="{BB962C8B-B14F-4D97-AF65-F5344CB8AC3E}">
        <p14:creationId xmlns:p14="http://schemas.microsoft.com/office/powerpoint/2010/main" val="287860118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9D2EC5F-F467-4C88-9274-78A24D1EB577}" type="slidenum">
              <a:rPr lang="en-US" smtClean="0"/>
              <a:t>6</a:t>
            </a:fld>
            <a:endParaRPr lang="en-US"/>
          </a:p>
        </p:txBody>
      </p:sp>
    </p:spTree>
    <p:extLst>
      <p:ext uri="{BB962C8B-B14F-4D97-AF65-F5344CB8AC3E}">
        <p14:creationId xmlns:p14="http://schemas.microsoft.com/office/powerpoint/2010/main" val="251724570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aseline="0" dirty="0"/>
          </a:p>
        </p:txBody>
      </p:sp>
      <p:sp>
        <p:nvSpPr>
          <p:cNvPr id="4" name="Slide Number Placeholder 3"/>
          <p:cNvSpPr>
            <a:spLocks noGrp="1"/>
          </p:cNvSpPr>
          <p:nvPr>
            <p:ph type="sldNum" sz="quarter" idx="10"/>
          </p:nvPr>
        </p:nvSpPr>
        <p:spPr/>
        <p:txBody>
          <a:bodyPr/>
          <a:lstStyle/>
          <a:p>
            <a:fld id="{29D2EC5F-F467-4C88-9274-78A24D1EB577}" type="slidenum">
              <a:rPr lang="en-US" smtClean="0"/>
              <a:t>7</a:t>
            </a:fld>
            <a:endParaRPr lang="en-US"/>
          </a:p>
        </p:txBody>
      </p:sp>
    </p:spTree>
    <p:extLst>
      <p:ext uri="{BB962C8B-B14F-4D97-AF65-F5344CB8AC3E}">
        <p14:creationId xmlns:p14="http://schemas.microsoft.com/office/powerpoint/2010/main" val="80389143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9D2EC5F-F467-4C88-9274-78A24D1EB577}" type="slidenum">
              <a:rPr lang="en-US" smtClean="0"/>
              <a:t>8</a:t>
            </a:fld>
            <a:endParaRPr lang="en-US"/>
          </a:p>
        </p:txBody>
      </p:sp>
    </p:spTree>
    <p:extLst>
      <p:ext uri="{BB962C8B-B14F-4D97-AF65-F5344CB8AC3E}">
        <p14:creationId xmlns:p14="http://schemas.microsoft.com/office/powerpoint/2010/main" val="62755629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aseline="0" dirty="0"/>
          </a:p>
        </p:txBody>
      </p:sp>
      <p:sp>
        <p:nvSpPr>
          <p:cNvPr id="4" name="Slide Number Placeholder 3"/>
          <p:cNvSpPr>
            <a:spLocks noGrp="1"/>
          </p:cNvSpPr>
          <p:nvPr>
            <p:ph type="sldNum" sz="quarter" idx="10"/>
          </p:nvPr>
        </p:nvSpPr>
        <p:spPr/>
        <p:txBody>
          <a:bodyPr/>
          <a:lstStyle/>
          <a:p>
            <a:fld id="{29D2EC5F-F467-4C88-9274-78A24D1EB577}" type="slidenum">
              <a:rPr lang="en-US" smtClean="0"/>
              <a:t>9</a:t>
            </a:fld>
            <a:endParaRPr lang="en-US"/>
          </a:p>
        </p:txBody>
      </p:sp>
    </p:spTree>
    <p:extLst>
      <p:ext uri="{BB962C8B-B14F-4D97-AF65-F5344CB8AC3E}">
        <p14:creationId xmlns:p14="http://schemas.microsoft.com/office/powerpoint/2010/main" val="375268787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Arial" pitchFamily="34" charset="0"/>
              </a:defRPr>
            </a:lvl1pPr>
          </a:lstStyle>
          <a:p>
            <a:pPr defTabSz="457200" fontAlgn="base">
              <a:spcBef>
                <a:spcPct val="0"/>
              </a:spcBef>
              <a:spcAft>
                <a:spcPct val="0"/>
              </a:spcAft>
              <a:defRPr/>
            </a:pPr>
            <a:fld id="{18C6DE36-54FE-44F1-9151-E62E2625A763}" type="datetimeFigureOut">
              <a:rPr lang="en-US">
                <a:solidFill>
                  <a:prstClr val="black"/>
                </a:solidFill>
                <a:ea typeface="ＭＳ Ｐゴシック" pitchFamily="34" charset="-128"/>
              </a:rPr>
              <a:pPr defTabSz="457200" fontAlgn="base">
                <a:spcBef>
                  <a:spcPct val="0"/>
                </a:spcBef>
                <a:spcAft>
                  <a:spcPct val="0"/>
                </a:spcAft>
                <a:defRPr/>
              </a:pPr>
              <a:t>8/10/2018</a:t>
            </a:fld>
            <a:endParaRPr lang="en-US">
              <a:solidFill>
                <a:prstClr val="black"/>
              </a:solidFill>
              <a:ea typeface="ＭＳ Ｐゴシック" pitchFamily="34" charset="-128"/>
            </a:endParaRPr>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lvl1pPr>
              <a:defRPr>
                <a:latin typeface="Arial" charset="0"/>
                <a:ea typeface="ＭＳ Ｐゴシック" charset="0"/>
              </a:defRPr>
            </a:lvl1pPr>
          </a:lstStyle>
          <a:p>
            <a:pPr defTabSz="457200" fontAlgn="base">
              <a:spcBef>
                <a:spcPct val="0"/>
              </a:spcBef>
              <a:spcAft>
                <a:spcPct val="0"/>
              </a:spcAft>
              <a:defRPr/>
            </a:pPr>
            <a:endParaRPr lang="en-US">
              <a:solidFill>
                <a:prstClr val="black"/>
              </a:solidFill>
            </a:endParaRPr>
          </a:p>
        </p:txBody>
      </p:sp>
      <p:sp>
        <p:nvSpPr>
          <p:cNvPr id="6" name="Slide Number Placeholder 5"/>
          <p:cNvSpPr>
            <a:spLocks noGrp="1"/>
          </p:cNvSpPr>
          <p:nvPr>
            <p:ph type="sldNum" sz="quarter" idx="12"/>
          </p:nvPr>
        </p:nvSpPr>
        <p:spPr/>
        <p:txBody>
          <a:bodyPr/>
          <a:lstStyle>
            <a:lvl1pPr>
              <a:defRPr/>
            </a:lvl1pPr>
          </a:lstStyle>
          <a:p>
            <a:pPr>
              <a:defRPr/>
            </a:pPr>
            <a:fld id="{DA4C8AF6-E82E-4A9F-AD83-91275C5C2EEC}" type="slidenum">
              <a:rPr lang="en-US"/>
              <a:pPr>
                <a:defRPr/>
              </a:pPr>
              <a:t>‹#›</a:t>
            </a:fld>
            <a:endParaRPr lang="en-US"/>
          </a:p>
        </p:txBody>
      </p:sp>
    </p:spTree>
    <p:extLst>
      <p:ext uri="{BB962C8B-B14F-4D97-AF65-F5344CB8AC3E}">
        <p14:creationId xmlns:p14="http://schemas.microsoft.com/office/powerpoint/2010/main" val="2302878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a:t>Click to edit Master title style</a:t>
            </a:r>
          </a:p>
        </p:txBody>
      </p:sp>
      <p:sp>
        <p:nvSpPr>
          <p:cNvPr id="3" name="Vertical Text Placeholder 2"/>
          <p:cNvSpPr>
            <a:spLocks noGrp="1"/>
          </p:cNvSpPr>
          <p:nvPr>
            <p:ph type="body" orient="vert" idx="1"/>
          </p:nvPr>
        </p:nvSpPr>
        <p:spPr>
          <a:xfrm>
            <a:off x="457200" y="1600200"/>
            <a:ext cx="8229600" cy="4525963"/>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Arial" pitchFamily="34" charset="0"/>
              </a:defRPr>
            </a:lvl1pPr>
          </a:lstStyle>
          <a:p>
            <a:pPr defTabSz="457200" fontAlgn="base">
              <a:spcBef>
                <a:spcPct val="0"/>
              </a:spcBef>
              <a:spcAft>
                <a:spcPct val="0"/>
              </a:spcAft>
              <a:defRPr/>
            </a:pPr>
            <a:fld id="{39F852C9-DEAA-48D1-90B3-7557A9BD4F90}" type="datetimeFigureOut">
              <a:rPr lang="en-US">
                <a:solidFill>
                  <a:prstClr val="black"/>
                </a:solidFill>
                <a:ea typeface="ＭＳ Ｐゴシック" pitchFamily="34" charset="-128"/>
              </a:rPr>
              <a:pPr defTabSz="457200" fontAlgn="base">
                <a:spcBef>
                  <a:spcPct val="0"/>
                </a:spcBef>
                <a:spcAft>
                  <a:spcPct val="0"/>
                </a:spcAft>
                <a:defRPr/>
              </a:pPr>
              <a:t>8/10/2018</a:t>
            </a:fld>
            <a:endParaRPr lang="en-US">
              <a:solidFill>
                <a:prstClr val="black"/>
              </a:solidFill>
              <a:ea typeface="ＭＳ Ｐゴシック" pitchFamily="34" charset="-128"/>
            </a:endParaRPr>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lvl1pPr>
              <a:defRPr>
                <a:latin typeface="Arial" charset="0"/>
                <a:ea typeface="ＭＳ Ｐゴシック" charset="0"/>
              </a:defRPr>
            </a:lvl1pPr>
          </a:lstStyle>
          <a:p>
            <a:pPr defTabSz="457200" fontAlgn="base">
              <a:spcBef>
                <a:spcPct val="0"/>
              </a:spcBef>
              <a:spcAft>
                <a:spcPct val="0"/>
              </a:spcAft>
              <a:defRPr/>
            </a:pPr>
            <a:endParaRPr lang="en-US">
              <a:solidFill>
                <a:prstClr val="black"/>
              </a:solidFill>
            </a:endParaRPr>
          </a:p>
        </p:txBody>
      </p:sp>
      <p:sp>
        <p:nvSpPr>
          <p:cNvPr id="6" name="Slide Number Placeholder 5"/>
          <p:cNvSpPr>
            <a:spLocks noGrp="1"/>
          </p:cNvSpPr>
          <p:nvPr>
            <p:ph type="sldNum" sz="quarter" idx="12"/>
          </p:nvPr>
        </p:nvSpPr>
        <p:spPr/>
        <p:txBody>
          <a:bodyPr/>
          <a:lstStyle>
            <a:lvl1pPr>
              <a:defRPr/>
            </a:lvl1pPr>
          </a:lstStyle>
          <a:p>
            <a:pPr>
              <a:defRPr/>
            </a:pPr>
            <a:fld id="{CAA4B32F-365D-4A47-B147-C6DEAEC7E3BF}" type="slidenum">
              <a:rPr lang="en-US"/>
              <a:pPr>
                <a:defRPr/>
              </a:pPr>
              <a:t>‹#›</a:t>
            </a:fld>
            <a:endParaRPr lang="en-US"/>
          </a:p>
        </p:txBody>
      </p:sp>
    </p:spTree>
    <p:extLst>
      <p:ext uri="{BB962C8B-B14F-4D97-AF65-F5344CB8AC3E}">
        <p14:creationId xmlns:p14="http://schemas.microsoft.com/office/powerpoint/2010/main" val="188626354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a:prstGeom prst="rect">
            <a:avLst/>
          </a:prstGeo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Arial" pitchFamily="34" charset="0"/>
              </a:defRPr>
            </a:lvl1pPr>
          </a:lstStyle>
          <a:p>
            <a:pPr defTabSz="457200" fontAlgn="base">
              <a:spcBef>
                <a:spcPct val="0"/>
              </a:spcBef>
              <a:spcAft>
                <a:spcPct val="0"/>
              </a:spcAft>
              <a:defRPr/>
            </a:pPr>
            <a:fld id="{896B1DBC-B691-46F8-ACE9-0328363DED2D}" type="datetimeFigureOut">
              <a:rPr lang="en-US">
                <a:solidFill>
                  <a:prstClr val="black"/>
                </a:solidFill>
                <a:ea typeface="ＭＳ Ｐゴシック" pitchFamily="34" charset="-128"/>
              </a:rPr>
              <a:pPr defTabSz="457200" fontAlgn="base">
                <a:spcBef>
                  <a:spcPct val="0"/>
                </a:spcBef>
                <a:spcAft>
                  <a:spcPct val="0"/>
                </a:spcAft>
                <a:defRPr/>
              </a:pPr>
              <a:t>8/10/2018</a:t>
            </a:fld>
            <a:endParaRPr lang="en-US">
              <a:solidFill>
                <a:prstClr val="black"/>
              </a:solidFill>
              <a:ea typeface="ＭＳ Ｐゴシック" pitchFamily="34" charset="-128"/>
            </a:endParaRPr>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lvl1pPr>
              <a:defRPr>
                <a:latin typeface="Arial" charset="0"/>
                <a:ea typeface="ＭＳ Ｐゴシック" charset="0"/>
              </a:defRPr>
            </a:lvl1pPr>
          </a:lstStyle>
          <a:p>
            <a:pPr defTabSz="457200" fontAlgn="base">
              <a:spcBef>
                <a:spcPct val="0"/>
              </a:spcBef>
              <a:spcAft>
                <a:spcPct val="0"/>
              </a:spcAft>
              <a:defRPr/>
            </a:pPr>
            <a:endParaRPr lang="en-US">
              <a:solidFill>
                <a:prstClr val="black"/>
              </a:solidFill>
            </a:endParaRPr>
          </a:p>
        </p:txBody>
      </p:sp>
      <p:sp>
        <p:nvSpPr>
          <p:cNvPr id="6" name="Slide Number Placeholder 5"/>
          <p:cNvSpPr>
            <a:spLocks noGrp="1"/>
          </p:cNvSpPr>
          <p:nvPr>
            <p:ph type="sldNum" sz="quarter" idx="12"/>
          </p:nvPr>
        </p:nvSpPr>
        <p:spPr/>
        <p:txBody>
          <a:bodyPr/>
          <a:lstStyle>
            <a:lvl1pPr>
              <a:defRPr/>
            </a:lvl1pPr>
          </a:lstStyle>
          <a:p>
            <a:pPr>
              <a:defRPr/>
            </a:pPr>
            <a:fld id="{8A49F355-E18F-4558-9AB9-8D922B638D49}" type="slidenum">
              <a:rPr lang="en-US"/>
              <a:pPr>
                <a:defRPr/>
              </a:pPr>
              <a:t>‹#›</a:t>
            </a:fld>
            <a:endParaRPr lang="en-US"/>
          </a:p>
        </p:txBody>
      </p:sp>
    </p:spTree>
    <p:extLst>
      <p:ext uri="{BB962C8B-B14F-4D97-AF65-F5344CB8AC3E}">
        <p14:creationId xmlns:p14="http://schemas.microsoft.com/office/powerpoint/2010/main" val="326867670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52219541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Arial" pitchFamily="34" charset="0"/>
              </a:defRPr>
            </a:lvl1pPr>
          </a:lstStyle>
          <a:p>
            <a:pPr defTabSz="457200" fontAlgn="base">
              <a:spcBef>
                <a:spcPct val="0"/>
              </a:spcBef>
              <a:spcAft>
                <a:spcPct val="0"/>
              </a:spcAft>
              <a:defRPr/>
            </a:pPr>
            <a:fld id="{18C6DE36-54FE-44F1-9151-E62E2625A763}" type="datetimeFigureOut">
              <a:rPr lang="en-US">
                <a:solidFill>
                  <a:prstClr val="black"/>
                </a:solidFill>
                <a:ea typeface="ＭＳ Ｐゴシック" pitchFamily="34" charset="-128"/>
              </a:rPr>
              <a:pPr defTabSz="457200" fontAlgn="base">
                <a:spcBef>
                  <a:spcPct val="0"/>
                </a:spcBef>
                <a:spcAft>
                  <a:spcPct val="0"/>
                </a:spcAft>
                <a:defRPr/>
              </a:pPr>
              <a:t>8/10/2018</a:t>
            </a:fld>
            <a:endParaRPr lang="en-US">
              <a:solidFill>
                <a:prstClr val="black"/>
              </a:solidFill>
              <a:ea typeface="ＭＳ Ｐゴシック" pitchFamily="34" charset="-128"/>
            </a:endParaRPr>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lvl1pPr>
              <a:defRPr>
                <a:latin typeface="Arial" charset="0"/>
                <a:ea typeface="ＭＳ Ｐゴシック" charset="0"/>
              </a:defRPr>
            </a:lvl1pPr>
          </a:lstStyle>
          <a:p>
            <a:pPr defTabSz="457200" fontAlgn="base">
              <a:spcBef>
                <a:spcPct val="0"/>
              </a:spcBef>
              <a:spcAft>
                <a:spcPct val="0"/>
              </a:spcAft>
              <a:defRPr/>
            </a:pPr>
            <a:endParaRPr lang="en-US">
              <a:solidFill>
                <a:prstClr val="black"/>
              </a:solidFill>
            </a:endParaRPr>
          </a:p>
        </p:txBody>
      </p:sp>
      <p:sp>
        <p:nvSpPr>
          <p:cNvPr id="6" name="Slide Number Placeholder 5"/>
          <p:cNvSpPr>
            <a:spLocks noGrp="1"/>
          </p:cNvSpPr>
          <p:nvPr>
            <p:ph type="sldNum" sz="quarter" idx="12"/>
          </p:nvPr>
        </p:nvSpPr>
        <p:spPr/>
        <p:txBody>
          <a:bodyPr/>
          <a:lstStyle>
            <a:lvl1pPr>
              <a:defRPr/>
            </a:lvl1pPr>
          </a:lstStyle>
          <a:p>
            <a:pPr>
              <a:defRPr/>
            </a:pPr>
            <a:fld id="{DA4C8AF6-E82E-4A9F-AD83-91275C5C2EEC}" type="slidenum">
              <a:rPr lang="en-US"/>
              <a:pPr>
                <a:defRPr/>
              </a:pPr>
              <a:t>‹#›</a:t>
            </a:fld>
            <a:endParaRPr lang="en-US"/>
          </a:p>
        </p:txBody>
      </p:sp>
    </p:spTree>
    <p:extLst>
      <p:ext uri="{BB962C8B-B14F-4D97-AF65-F5344CB8AC3E}">
        <p14:creationId xmlns:p14="http://schemas.microsoft.com/office/powerpoint/2010/main" val="163739862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a:t>Click to edit Master title style</a:t>
            </a:r>
          </a:p>
        </p:txBody>
      </p:sp>
      <p:sp>
        <p:nvSpPr>
          <p:cNvPr id="3" name="Content Placeholder 2"/>
          <p:cNvSpPr>
            <a:spLocks noGrp="1"/>
          </p:cNvSpPr>
          <p:nvPr>
            <p:ph idx="1"/>
          </p:nvPr>
        </p:nvSpPr>
        <p:spPr>
          <a:xfrm>
            <a:off x="457200" y="1600200"/>
            <a:ext cx="8229600" cy="4525963"/>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Arial" pitchFamily="34" charset="0"/>
              </a:defRPr>
            </a:lvl1pPr>
          </a:lstStyle>
          <a:p>
            <a:pPr defTabSz="457200" fontAlgn="base">
              <a:spcBef>
                <a:spcPct val="0"/>
              </a:spcBef>
              <a:spcAft>
                <a:spcPct val="0"/>
              </a:spcAft>
              <a:defRPr/>
            </a:pPr>
            <a:fld id="{6F1602D1-0B88-452F-8039-A98DC6F9740C}" type="datetimeFigureOut">
              <a:rPr lang="en-US">
                <a:solidFill>
                  <a:prstClr val="black"/>
                </a:solidFill>
                <a:ea typeface="ＭＳ Ｐゴシック" pitchFamily="34" charset="-128"/>
              </a:rPr>
              <a:pPr defTabSz="457200" fontAlgn="base">
                <a:spcBef>
                  <a:spcPct val="0"/>
                </a:spcBef>
                <a:spcAft>
                  <a:spcPct val="0"/>
                </a:spcAft>
                <a:defRPr/>
              </a:pPr>
              <a:t>8/10/2018</a:t>
            </a:fld>
            <a:endParaRPr lang="en-US">
              <a:solidFill>
                <a:prstClr val="black"/>
              </a:solidFill>
              <a:ea typeface="ＭＳ Ｐゴシック" pitchFamily="34" charset="-128"/>
            </a:endParaRPr>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lvl1pPr>
              <a:defRPr>
                <a:latin typeface="Arial" charset="0"/>
                <a:ea typeface="ＭＳ Ｐゴシック" charset="0"/>
              </a:defRPr>
            </a:lvl1pPr>
          </a:lstStyle>
          <a:p>
            <a:pPr defTabSz="457200" fontAlgn="base">
              <a:spcBef>
                <a:spcPct val="0"/>
              </a:spcBef>
              <a:spcAft>
                <a:spcPct val="0"/>
              </a:spcAft>
              <a:defRPr/>
            </a:pPr>
            <a:endParaRPr lang="en-US">
              <a:solidFill>
                <a:prstClr val="black"/>
              </a:solidFill>
            </a:endParaRPr>
          </a:p>
        </p:txBody>
      </p:sp>
      <p:sp>
        <p:nvSpPr>
          <p:cNvPr id="6" name="Slide Number Placeholder 5"/>
          <p:cNvSpPr>
            <a:spLocks noGrp="1"/>
          </p:cNvSpPr>
          <p:nvPr>
            <p:ph type="sldNum" sz="quarter" idx="12"/>
          </p:nvPr>
        </p:nvSpPr>
        <p:spPr/>
        <p:txBody>
          <a:bodyPr/>
          <a:lstStyle>
            <a:lvl1pPr>
              <a:defRPr/>
            </a:lvl1pPr>
          </a:lstStyle>
          <a:p>
            <a:pPr>
              <a:defRPr/>
            </a:pPr>
            <a:fld id="{3C8C53CA-837E-4024-B3C4-0162FC3AADFD}" type="slidenum">
              <a:rPr lang="en-US"/>
              <a:pPr>
                <a:defRPr/>
              </a:pPr>
              <a:t>‹#›</a:t>
            </a:fld>
            <a:endParaRPr lang="en-US"/>
          </a:p>
        </p:txBody>
      </p:sp>
    </p:spTree>
    <p:extLst>
      <p:ext uri="{BB962C8B-B14F-4D97-AF65-F5344CB8AC3E}">
        <p14:creationId xmlns:p14="http://schemas.microsoft.com/office/powerpoint/2010/main" val="325441232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a:prstGeom prst="rect">
            <a:avLst/>
          </a:prstGeo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Arial" pitchFamily="34" charset="0"/>
              </a:defRPr>
            </a:lvl1pPr>
          </a:lstStyle>
          <a:p>
            <a:pPr defTabSz="457200" fontAlgn="base">
              <a:spcBef>
                <a:spcPct val="0"/>
              </a:spcBef>
              <a:spcAft>
                <a:spcPct val="0"/>
              </a:spcAft>
              <a:defRPr/>
            </a:pPr>
            <a:fld id="{E376DEEA-4D79-4BBF-9E17-A80DB82F627E}" type="datetimeFigureOut">
              <a:rPr lang="en-US">
                <a:solidFill>
                  <a:prstClr val="black"/>
                </a:solidFill>
                <a:ea typeface="ＭＳ Ｐゴシック" pitchFamily="34" charset="-128"/>
              </a:rPr>
              <a:pPr defTabSz="457200" fontAlgn="base">
                <a:spcBef>
                  <a:spcPct val="0"/>
                </a:spcBef>
                <a:spcAft>
                  <a:spcPct val="0"/>
                </a:spcAft>
                <a:defRPr/>
              </a:pPr>
              <a:t>8/10/2018</a:t>
            </a:fld>
            <a:endParaRPr lang="en-US">
              <a:solidFill>
                <a:prstClr val="black"/>
              </a:solidFill>
              <a:ea typeface="ＭＳ Ｐゴシック" pitchFamily="34" charset="-128"/>
            </a:endParaRPr>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lvl1pPr>
              <a:defRPr>
                <a:latin typeface="Arial" charset="0"/>
                <a:ea typeface="ＭＳ Ｐゴシック" charset="0"/>
              </a:defRPr>
            </a:lvl1pPr>
          </a:lstStyle>
          <a:p>
            <a:pPr defTabSz="457200" fontAlgn="base">
              <a:spcBef>
                <a:spcPct val="0"/>
              </a:spcBef>
              <a:spcAft>
                <a:spcPct val="0"/>
              </a:spcAft>
              <a:defRPr/>
            </a:pPr>
            <a:endParaRPr lang="en-US">
              <a:solidFill>
                <a:prstClr val="black"/>
              </a:solidFill>
            </a:endParaRPr>
          </a:p>
        </p:txBody>
      </p:sp>
      <p:sp>
        <p:nvSpPr>
          <p:cNvPr id="6" name="Slide Number Placeholder 5"/>
          <p:cNvSpPr>
            <a:spLocks noGrp="1"/>
          </p:cNvSpPr>
          <p:nvPr>
            <p:ph type="sldNum" sz="quarter" idx="12"/>
          </p:nvPr>
        </p:nvSpPr>
        <p:spPr/>
        <p:txBody>
          <a:bodyPr/>
          <a:lstStyle>
            <a:lvl1pPr>
              <a:defRPr/>
            </a:lvl1pPr>
          </a:lstStyle>
          <a:p>
            <a:pPr>
              <a:defRPr/>
            </a:pPr>
            <a:fld id="{9D166631-6ADA-444A-A3EE-7466B9D9C96C}" type="slidenum">
              <a:rPr lang="en-US"/>
              <a:pPr>
                <a:defRPr/>
              </a:pPr>
              <a:t>‹#›</a:t>
            </a:fld>
            <a:endParaRPr lang="en-US"/>
          </a:p>
        </p:txBody>
      </p:sp>
    </p:spTree>
    <p:extLst>
      <p:ext uri="{BB962C8B-B14F-4D97-AF65-F5344CB8AC3E}">
        <p14:creationId xmlns:p14="http://schemas.microsoft.com/office/powerpoint/2010/main" val="365026886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Arial" pitchFamily="34" charset="0"/>
              </a:defRPr>
            </a:lvl1pPr>
          </a:lstStyle>
          <a:p>
            <a:pPr defTabSz="457200" fontAlgn="base">
              <a:spcBef>
                <a:spcPct val="0"/>
              </a:spcBef>
              <a:spcAft>
                <a:spcPct val="0"/>
              </a:spcAft>
              <a:defRPr/>
            </a:pPr>
            <a:fld id="{FD2637E4-3D9E-41FE-A7D6-9C5AE4C61F51}" type="datetimeFigureOut">
              <a:rPr lang="en-US">
                <a:solidFill>
                  <a:prstClr val="black"/>
                </a:solidFill>
                <a:ea typeface="ＭＳ Ｐゴシック" pitchFamily="34" charset="-128"/>
              </a:rPr>
              <a:pPr defTabSz="457200" fontAlgn="base">
                <a:spcBef>
                  <a:spcPct val="0"/>
                </a:spcBef>
                <a:spcAft>
                  <a:spcPct val="0"/>
                </a:spcAft>
                <a:defRPr/>
              </a:pPr>
              <a:t>8/10/2018</a:t>
            </a:fld>
            <a:endParaRPr lang="en-US">
              <a:solidFill>
                <a:prstClr val="black"/>
              </a:solidFill>
              <a:ea typeface="ＭＳ Ｐゴシック" pitchFamily="34" charset="-128"/>
            </a:endParaRPr>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lvl1pPr>
              <a:defRPr>
                <a:latin typeface="Arial" charset="0"/>
                <a:ea typeface="ＭＳ Ｐゴシック" charset="0"/>
              </a:defRPr>
            </a:lvl1pPr>
          </a:lstStyle>
          <a:p>
            <a:pPr defTabSz="457200" fontAlgn="base">
              <a:spcBef>
                <a:spcPct val="0"/>
              </a:spcBef>
              <a:spcAft>
                <a:spcPct val="0"/>
              </a:spcAft>
              <a:defRPr/>
            </a:pPr>
            <a:endParaRPr lang="en-US">
              <a:solidFill>
                <a:prstClr val="black"/>
              </a:solidFill>
            </a:endParaRPr>
          </a:p>
        </p:txBody>
      </p:sp>
      <p:sp>
        <p:nvSpPr>
          <p:cNvPr id="7" name="Slide Number Placeholder 6"/>
          <p:cNvSpPr>
            <a:spLocks noGrp="1"/>
          </p:cNvSpPr>
          <p:nvPr>
            <p:ph type="sldNum" sz="quarter" idx="12"/>
          </p:nvPr>
        </p:nvSpPr>
        <p:spPr/>
        <p:txBody>
          <a:bodyPr/>
          <a:lstStyle>
            <a:lvl1pPr>
              <a:defRPr/>
            </a:lvl1pPr>
          </a:lstStyle>
          <a:p>
            <a:pPr>
              <a:defRPr/>
            </a:pPr>
            <a:fld id="{6AAB9D7D-472D-4183-A766-6BEA47F41375}" type="slidenum">
              <a:rPr lang="en-US"/>
              <a:pPr>
                <a:defRPr/>
              </a:pPr>
              <a:t>‹#›</a:t>
            </a:fld>
            <a:endParaRPr lang="en-US"/>
          </a:p>
        </p:txBody>
      </p:sp>
    </p:spTree>
    <p:extLst>
      <p:ext uri="{BB962C8B-B14F-4D97-AF65-F5344CB8AC3E}">
        <p14:creationId xmlns:p14="http://schemas.microsoft.com/office/powerpoint/2010/main" val="283789364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Arial" pitchFamily="34" charset="0"/>
              </a:defRPr>
            </a:lvl1pPr>
          </a:lstStyle>
          <a:p>
            <a:pPr defTabSz="457200" fontAlgn="base">
              <a:spcBef>
                <a:spcPct val="0"/>
              </a:spcBef>
              <a:spcAft>
                <a:spcPct val="0"/>
              </a:spcAft>
              <a:defRPr/>
            </a:pPr>
            <a:fld id="{D52B64F4-343F-45C7-B963-F8F4E310BE5C}" type="datetimeFigureOut">
              <a:rPr lang="en-US">
                <a:solidFill>
                  <a:prstClr val="black"/>
                </a:solidFill>
                <a:ea typeface="ＭＳ Ｐゴシック" pitchFamily="34" charset="-128"/>
              </a:rPr>
              <a:pPr defTabSz="457200" fontAlgn="base">
                <a:spcBef>
                  <a:spcPct val="0"/>
                </a:spcBef>
                <a:spcAft>
                  <a:spcPct val="0"/>
                </a:spcAft>
                <a:defRPr/>
              </a:pPr>
              <a:t>8/10/2018</a:t>
            </a:fld>
            <a:endParaRPr lang="en-US">
              <a:solidFill>
                <a:prstClr val="black"/>
              </a:solidFill>
              <a:ea typeface="ＭＳ Ｐゴシック" pitchFamily="34" charset="-128"/>
            </a:endParaRPr>
          </a:p>
        </p:txBody>
      </p:sp>
      <p:sp>
        <p:nvSpPr>
          <p:cNvPr id="8" name="Footer Placeholder 7"/>
          <p:cNvSpPr>
            <a:spLocks noGrp="1"/>
          </p:cNvSpPr>
          <p:nvPr>
            <p:ph type="ftr" sz="quarter" idx="11"/>
          </p:nvPr>
        </p:nvSpPr>
        <p:spPr>
          <a:xfrm>
            <a:off x="3124200" y="6356350"/>
            <a:ext cx="2895600" cy="365125"/>
          </a:xfrm>
          <a:prstGeom prst="rect">
            <a:avLst/>
          </a:prstGeom>
        </p:spPr>
        <p:txBody>
          <a:bodyPr/>
          <a:lstStyle>
            <a:lvl1pPr>
              <a:defRPr>
                <a:latin typeface="Arial" charset="0"/>
                <a:ea typeface="ＭＳ Ｐゴシック" charset="0"/>
              </a:defRPr>
            </a:lvl1pPr>
          </a:lstStyle>
          <a:p>
            <a:pPr defTabSz="457200" fontAlgn="base">
              <a:spcBef>
                <a:spcPct val="0"/>
              </a:spcBef>
              <a:spcAft>
                <a:spcPct val="0"/>
              </a:spcAft>
              <a:defRPr/>
            </a:pPr>
            <a:endParaRPr lang="en-US">
              <a:solidFill>
                <a:prstClr val="black"/>
              </a:solidFill>
            </a:endParaRPr>
          </a:p>
        </p:txBody>
      </p:sp>
      <p:sp>
        <p:nvSpPr>
          <p:cNvPr id="9" name="Slide Number Placeholder 8"/>
          <p:cNvSpPr>
            <a:spLocks noGrp="1"/>
          </p:cNvSpPr>
          <p:nvPr>
            <p:ph type="sldNum" sz="quarter" idx="12"/>
          </p:nvPr>
        </p:nvSpPr>
        <p:spPr/>
        <p:txBody>
          <a:bodyPr/>
          <a:lstStyle>
            <a:lvl1pPr>
              <a:defRPr/>
            </a:lvl1pPr>
          </a:lstStyle>
          <a:p>
            <a:pPr>
              <a:defRPr/>
            </a:pPr>
            <a:fld id="{54D55AFF-0144-41DC-AD08-70AC52358F8D}" type="slidenum">
              <a:rPr lang="en-US"/>
              <a:pPr>
                <a:defRPr/>
              </a:pPr>
              <a:t>‹#›</a:t>
            </a:fld>
            <a:endParaRPr lang="en-US"/>
          </a:p>
        </p:txBody>
      </p:sp>
    </p:spTree>
    <p:extLst>
      <p:ext uri="{BB962C8B-B14F-4D97-AF65-F5344CB8AC3E}">
        <p14:creationId xmlns:p14="http://schemas.microsoft.com/office/powerpoint/2010/main" val="322342854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a:t>Click to edit Master title style</a:t>
            </a:r>
          </a:p>
        </p:txBody>
      </p:sp>
      <p:sp>
        <p:nvSpPr>
          <p:cNvPr id="3" name="Date Placeholder 2"/>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Arial" pitchFamily="34" charset="0"/>
              </a:defRPr>
            </a:lvl1pPr>
          </a:lstStyle>
          <a:p>
            <a:pPr defTabSz="457200" fontAlgn="base">
              <a:spcBef>
                <a:spcPct val="0"/>
              </a:spcBef>
              <a:spcAft>
                <a:spcPct val="0"/>
              </a:spcAft>
              <a:defRPr/>
            </a:pPr>
            <a:fld id="{00A8376F-E6FC-4630-B440-4B84E3B01145}" type="datetimeFigureOut">
              <a:rPr lang="en-US">
                <a:solidFill>
                  <a:prstClr val="black"/>
                </a:solidFill>
                <a:ea typeface="ＭＳ Ｐゴシック" pitchFamily="34" charset="-128"/>
              </a:rPr>
              <a:pPr defTabSz="457200" fontAlgn="base">
                <a:spcBef>
                  <a:spcPct val="0"/>
                </a:spcBef>
                <a:spcAft>
                  <a:spcPct val="0"/>
                </a:spcAft>
                <a:defRPr/>
              </a:pPr>
              <a:t>8/10/2018</a:t>
            </a:fld>
            <a:endParaRPr lang="en-US">
              <a:solidFill>
                <a:prstClr val="black"/>
              </a:solidFill>
              <a:ea typeface="ＭＳ Ｐゴシック" pitchFamily="34" charset="-128"/>
            </a:endParaRPr>
          </a:p>
        </p:txBody>
      </p:sp>
      <p:sp>
        <p:nvSpPr>
          <p:cNvPr id="4" name="Footer Placeholder 3"/>
          <p:cNvSpPr>
            <a:spLocks noGrp="1"/>
          </p:cNvSpPr>
          <p:nvPr>
            <p:ph type="ftr" sz="quarter" idx="11"/>
          </p:nvPr>
        </p:nvSpPr>
        <p:spPr>
          <a:xfrm>
            <a:off x="3124200" y="6356350"/>
            <a:ext cx="2895600" cy="365125"/>
          </a:xfrm>
          <a:prstGeom prst="rect">
            <a:avLst/>
          </a:prstGeom>
        </p:spPr>
        <p:txBody>
          <a:bodyPr/>
          <a:lstStyle>
            <a:lvl1pPr>
              <a:defRPr>
                <a:latin typeface="Arial" charset="0"/>
                <a:ea typeface="ＭＳ Ｐゴシック" charset="0"/>
              </a:defRPr>
            </a:lvl1pPr>
          </a:lstStyle>
          <a:p>
            <a:pPr defTabSz="457200" fontAlgn="base">
              <a:spcBef>
                <a:spcPct val="0"/>
              </a:spcBef>
              <a:spcAft>
                <a:spcPct val="0"/>
              </a:spcAft>
              <a:defRPr/>
            </a:pPr>
            <a:endParaRPr lang="en-US">
              <a:solidFill>
                <a:prstClr val="black"/>
              </a:solidFill>
            </a:endParaRPr>
          </a:p>
        </p:txBody>
      </p:sp>
      <p:sp>
        <p:nvSpPr>
          <p:cNvPr id="5" name="Slide Number Placeholder 4"/>
          <p:cNvSpPr>
            <a:spLocks noGrp="1"/>
          </p:cNvSpPr>
          <p:nvPr>
            <p:ph type="sldNum" sz="quarter" idx="12"/>
          </p:nvPr>
        </p:nvSpPr>
        <p:spPr/>
        <p:txBody>
          <a:bodyPr/>
          <a:lstStyle>
            <a:lvl1pPr>
              <a:defRPr/>
            </a:lvl1pPr>
          </a:lstStyle>
          <a:p>
            <a:pPr>
              <a:defRPr/>
            </a:pPr>
            <a:fld id="{9D6D6664-947A-4002-963E-CF4EC0A38AE7}" type="slidenum">
              <a:rPr lang="en-US"/>
              <a:pPr>
                <a:defRPr/>
              </a:pPr>
              <a:t>‹#›</a:t>
            </a:fld>
            <a:endParaRPr lang="en-US"/>
          </a:p>
        </p:txBody>
      </p:sp>
    </p:spTree>
    <p:extLst>
      <p:ext uri="{BB962C8B-B14F-4D97-AF65-F5344CB8AC3E}">
        <p14:creationId xmlns:p14="http://schemas.microsoft.com/office/powerpoint/2010/main" val="48086245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Arial" pitchFamily="34" charset="0"/>
              </a:defRPr>
            </a:lvl1pPr>
          </a:lstStyle>
          <a:p>
            <a:pPr defTabSz="457200" fontAlgn="base">
              <a:spcBef>
                <a:spcPct val="0"/>
              </a:spcBef>
              <a:spcAft>
                <a:spcPct val="0"/>
              </a:spcAft>
              <a:defRPr/>
            </a:pPr>
            <a:fld id="{BCE6517E-0760-4780-8729-9ACBE33C1D43}" type="datetimeFigureOut">
              <a:rPr lang="en-US">
                <a:solidFill>
                  <a:prstClr val="black"/>
                </a:solidFill>
                <a:ea typeface="ＭＳ Ｐゴシック" pitchFamily="34" charset="-128"/>
              </a:rPr>
              <a:pPr defTabSz="457200" fontAlgn="base">
                <a:spcBef>
                  <a:spcPct val="0"/>
                </a:spcBef>
                <a:spcAft>
                  <a:spcPct val="0"/>
                </a:spcAft>
                <a:defRPr/>
              </a:pPr>
              <a:t>8/10/2018</a:t>
            </a:fld>
            <a:endParaRPr lang="en-US">
              <a:solidFill>
                <a:prstClr val="black"/>
              </a:solidFill>
              <a:ea typeface="ＭＳ Ｐゴシック" pitchFamily="34" charset="-128"/>
            </a:endParaRPr>
          </a:p>
        </p:txBody>
      </p:sp>
      <p:sp>
        <p:nvSpPr>
          <p:cNvPr id="3" name="Footer Placeholder 2"/>
          <p:cNvSpPr>
            <a:spLocks noGrp="1"/>
          </p:cNvSpPr>
          <p:nvPr>
            <p:ph type="ftr" sz="quarter" idx="11"/>
          </p:nvPr>
        </p:nvSpPr>
        <p:spPr>
          <a:xfrm>
            <a:off x="3124200" y="6356350"/>
            <a:ext cx="2895600" cy="365125"/>
          </a:xfrm>
          <a:prstGeom prst="rect">
            <a:avLst/>
          </a:prstGeom>
        </p:spPr>
        <p:txBody>
          <a:bodyPr/>
          <a:lstStyle>
            <a:lvl1pPr>
              <a:defRPr>
                <a:latin typeface="Arial" charset="0"/>
                <a:ea typeface="ＭＳ Ｐゴシック" charset="0"/>
              </a:defRPr>
            </a:lvl1pPr>
          </a:lstStyle>
          <a:p>
            <a:pPr defTabSz="457200" fontAlgn="base">
              <a:spcBef>
                <a:spcPct val="0"/>
              </a:spcBef>
              <a:spcAft>
                <a:spcPct val="0"/>
              </a:spcAft>
              <a:defRPr/>
            </a:pPr>
            <a:endParaRPr lang="en-US">
              <a:solidFill>
                <a:prstClr val="black"/>
              </a:solidFill>
            </a:endParaRPr>
          </a:p>
        </p:txBody>
      </p:sp>
      <p:sp>
        <p:nvSpPr>
          <p:cNvPr id="4" name="Slide Number Placeholder 3"/>
          <p:cNvSpPr>
            <a:spLocks noGrp="1"/>
          </p:cNvSpPr>
          <p:nvPr>
            <p:ph type="sldNum" sz="quarter" idx="12"/>
          </p:nvPr>
        </p:nvSpPr>
        <p:spPr/>
        <p:txBody>
          <a:bodyPr/>
          <a:lstStyle>
            <a:lvl1pPr>
              <a:defRPr/>
            </a:lvl1pPr>
          </a:lstStyle>
          <a:p>
            <a:pPr>
              <a:defRPr/>
            </a:pPr>
            <a:fld id="{4A9146BB-0977-4D78-9B6D-95EE49580191}" type="slidenum">
              <a:rPr lang="en-US"/>
              <a:pPr>
                <a:defRPr/>
              </a:pPr>
              <a:t>‹#›</a:t>
            </a:fld>
            <a:endParaRPr lang="en-US"/>
          </a:p>
        </p:txBody>
      </p:sp>
    </p:spTree>
    <p:extLst>
      <p:ext uri="{BB962C8B-B14F-4D97-AF65-F5344CB8AC3E}">
        <p14:creationId xmlns:p14="http://schemas.microsoft.com/office/powerpoint/2010/main" val="23654349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a:t>Click to edit Master title style</a:t>
            </a:r>
          </a:p>
        </p:txBody>
      </p:sp>
      <p:sp>
        <p:nvSpPr>
          <p:cNvPr id="3" name="Content Placeholder 2"/>
          <p:cNvSpPr>
            <a:spLocks noGrp="1"/>
          </p:cNvSpPr>
          <p:nvPr>
            <p:ph idx="1"/>
          </p:nvPr>
        </p:nvSpPr>
        <p:spPr>
          <a:xfrm>
            <a:off x="457200" y="1600200"/>
            <a:ext cx="8229600" cy="4525963"/>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Arial" pitchFamily="34" charset="0"/>
              </a:defRPr>
            </a:lvl1pPr>
          </a:lstStyle>
          <a:p>
            <a:pPr defTabSz="457200" fontAlgn="base">
              <a:spcBef>
                <a:spcPct val="0"/>
              </a:spcBef>
              <a:spcAft>
                <a:spcPct val="0"/>
              </a:spcAft>
              <a:defRPr/>
            </a:pPr>
            <a:fld id="{6F1602D1-0B88-452F-8039-A98DC6F9740C}" type="datetimeFigureOut">
              <a:rPr lang="en-US">
                <a:solidFill>
                  <a:prstClr val="black"/>
                </a:solidFill>
                <a:ea typeface="ＭＳ Ｐゴシック" pitchFamily="34" charset="-128"/>
              </a:rPr>
              <a:pPr defTabSz="457200" fontAlgn="base">
                <a:spcBef>
                  <a:spcPct val="0"/>
                </a:spcBef>
                <a:spcAft>
                  <a:spcPct val="0"/>
                </a:spcAft>
                <a:defRPr/>
              </a:pPr>
              <a:t>8/10/2018</a:t>
            </a:fld>
            <a:endParaRPr lang="en-US">
              <a:solidFill>
                <a:prstClr val="black"/>
              </a:solidFill>
              <a:ea typeface="ＭＳ Ｐゴシック" pitchFamily="34" charset="-128"/>
            </a:endParaRPr>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lvl1pPr>
              <a:defRPr>
                <a:latin typeface="Arial" charset="0"/>
                <a:ea typeface="ＭＳ Ｐゴシック" charset="0"/>
              </a:defRPr>
            </a:lvl1pPr>
          </a:lstStyle>
          <a:p>
            <a:pPr defTabSz="457200" fontAlgn="base">
              <a:spcBef>
                <a:spcPct val="0"/>
              </a:spcBef>
              <a:spcAft>
                <a:spcPct val="0"/>
              </a:spcAft>
              <a:defRPr/>
            </a:pPr>
            <a:endParaRPr lang="en-US">
              <a:solidFill>
                <a:prstClr val="black"/>
              </a:solidFill>
            </a:endParaRPr>
          </a:p>
        </p:txBody>
      </p:sp>
      <p:sp>
        <p:nvSpPr>
          <p:cNvPr id="6" name="Slide Number Placeholder 5"/>
          <p:cNvSpPr>
            <a:spLocks noGrp="1"/>
          </p:cNvSpPr>
          <p:nvPr>
            <p:ph type="sldNum" sz="quarter" idx="12"/>
          </p:nvPr>
        </p:nvSpPr>
        <p:spPr/>
        <p:txBody>
          <a:bodyPr/>
          <a:lstStyle>
            <a:lvl1pPr>
              <a:defRPr/>
            </a:lvl1pPr>
          </a:lstStyle>
          <a:p>
            <a:pPr>
              <a:defRPr/>
            </a:pPr>
            <a:fld id="{3C8C53CA-837E-4024-B3C4-0162FC3AADFD}" type="slidenum">
              <a:rPr lang="en-US"/>
              <a:pPr>
                <a:defRPr/>
              </a:pPr>
              <a:t>‹#›</a:t>
            </a:fld>
            <a:endParaRPr lang="en-US"/>
          </a:p>
        </p:txBody>
      </p:sp>
    </p:spTree>
    <p:extLst>
      <p:ext uri="{BB962C8B-B14F-4D97-AF65-F5344CB8AC3E}">
        <p14:creationId xmlns:p14="http://schemas.microsoft.com/office/powerpoint/2010/main" val="425620706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a:prstGeom prst="rect">
            <a:avLst/>
          </a:prstGeo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Arial" pitchFamily="34" charset="0"/>
              </a:defRPr>
            </a:lvl1pPr>
          </a:lstStyle>
          <a:p>
            <a:pPr defTabSz="457200" fontAlgn="base">
              <a:spcBef>
                <a:spcPct val="0"/>
              </a:spcBef>
              <a:spcAft>
                <a:spcPct val="0"/>
              </a:spcAft>
              <a:defRPr/>
            </a:pPr>
            <a:fld id="{DF02CED4-BB1D-422F-BF06-F997714B0F5B}" type="datetimeFigureOut">
              <a:rPr lang="en-US">
                <a:solidFill>
                  <a:prstClr val="black"/>
                </a:solidFill>
                <a:ea typeface="ＭＳ Ｐゴシック" pitchFamily="34" charset="-128"/>
              </a:rPr>
              <a:pPr defTabSz="457200" fontAlgn="base">
                <a:spcBef>
                  <a:spcPct val="0"/>
                </a:spcBef>
                <a:spcAft>
                  <a:spcPct val="0"/>
                </a:spcAft>
                <a:defRPr/>
              </a:pPr>
              <a:t>8/10/2018</a:t>
            </a:fld>
            <a:endParaRPr lang="en-US">
              <a:solidFill>
                <a:prstClr val="black"/>
              </a:solidFill>
              <a:ea typeface="ＭＳ Ｐゴシック" pitchFamily="34" charset="-128"/>
            </a:endParaRPr>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lvl1pPr>
              <a:defRPr>
                <a:latin typeface="Arial" charset="0"/>
                <a:ea typeface="ＭＳ Ｐゴシック" charset="0"/>
              </a:defRPr>
            </a:lvl1pPr>
          </a:lstStyle>
          <a:p>
            <a:pPr defTabSz="457200" fontAlgn="base">
              <a:spcBef>
                <a:spcPct val="0"/>
              </a:spcBef>
              <a:spcAft>
                <a:spcPct val="0"/>
              </a:spcAft>
              <a:defRPr/>
            </a:pPr>
            <a:endParaRPr lang="en-US">
              <a:solidFill>
                <a:prstClr val="black"/>
              </a:solidFill>
            </a:endParaRPr>
          </a:p>
        </p:txBody>
      </p:sp>
      <p:sp>
        <p:nvSpPr>
          <p:cNvPr id="7" name="Slide Number Placeholder 6"/>
          <p:cNvSpPr>
            <a:spLocks noGrp="1"/>
          </p:cNvSpPr>
          <p:nvPr>
            <p:ph type="sldNum" sz="quarter" idx="12"/>
          </p:nvPr>
        </p:nvSpPr>
        <p:spPr/>
        <p:txBody>
          <a:bodyPr/>
          <a:lstStyle>
            <a:lvl1pPr>
              <a:defRPr/>
            </a:lvl1pPr>
          </a:lstStyle>
          <a:p>
            <a:pPr>
              <a:defRPr/>
            </a:pPr>
            <a:fld id="{DF87095D-7BAB-4029-BA6B-14C5F1227DF0}" type="slidenum">
              <a:rPr lang="en-US"/>
              <a:pPr>
                <a:defRPr/>
              </a:pPr>
              <a:t>‹#›</a:t>
            </a:fld>
            <a:endParaRPr lang="en-US"/>
          </a:p>
        </p:txBody>
      </p:sp>
    </p:spTree>
    <p:extLst>
      <p:ext uri="{BB962C8B-B14F-4D97-AF65-F5344CB8AC3E}">
        <p14:creationId xmlns:p14="http://schemas.microsoft.com/office/powerpoint/2010/main" val="3025176392"/>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Arial" pitchFamily="34" charset="0"/>
              </a:defRPr>
            </a:lvl1pPr>
          </a:lstStyle>
          <a:p>
            <a:pPr defTabSz="457200" fontAlgn="base">
              <a:spcBef>
                <a:spcPct val="0"/>
              </a:spcBef>
              <a:spcAft>
                <a:spcPct val="0"/>
              </a:spcAft>
              <a:defRPr/>
            </a:pPr>
            <a:fld id="{3316DB71-0EBE-4527-AF8C-639BB2AFA480}" type="datetimeFigureOut">
              <a:rPr lang="en-US">
                <a:solidFill>
                  <a:prstClr val="black"/>
                </a:solidFill>
                <a:ea typeface="ＭＳ Ｐゴシック" pitchFamily="34" charset="-128"/>
              </a:rPr>
              <a:pPr defTabSz="457200" fontAlgn="base">
                <a:spcBef>
                  <a:spcPct val="0"/>
                </a:spcBef>
                <a:spcAft>
                  <a:spcPct val="0"/>
                </a:spcAft>
                <a:defRPr/>
              </a:pPr>
              <a:t>8/10/2018</a:t>
            </a:fld>
            <a:endParaRPr lang="en-US">
              <a:solidFill>
                <a:prstClr val="black"/>
              </a:solidFill>
              <a:ea typeface="ＭＳ Ｐゴシック" pitchFamily="34" charset="-128"/>
            </a:endParaRPr>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lvl1pPr>
              <a:defRPr>
                <a:latin typeface="Arial" charset="0"/>
                <a:ea typeface="ＭＳ Ｐゴシック" charset="0"/>
              </a:defRPr>
            </a:lvl1pPr>
          </a:lstStyle>
          <a:p>
            <a:pPr defTabSz="457200" fontAlgn="base">
              <a:spcBef>
                <a:spcPct val="0"/>
              </a:spcBef>
              <a:spcAft>
                <a:spcPct val="0"/>
              </a:spcAft>
              <a:defRPr/>
            </a:pPr>
            <a:endParaRPr lang="en-US">
              <a:solidFill>
                <a:prstClr val="black"/>
              </a:solidFill>
            </a:endParaRPr>
          </a:p>
        </p:txBody>
      </p:sp>
      <p:sp>
        <p:nvSpPr>
          <p:cNvPr id="7" name="Slide Number Placeholder 6"/>
          <p:cNvSpPr>
            <a:spLocks noGrp="1"/>
          </p:cNvSpPr>
          <p:nvPr>
            <p:ph type="sldNum" sz="quarter" idx="12"/>
          </p:nvPr>
        </p:nvSpPr>
        <p:spPr/>
        <p:txBody>
          <a:bodyPr/>
          <a:lstStyle>
            <a:lvl1pPr>
              <a:defRPr/>
            </a:lvl1pPr>
          </a:lstStyle>
          <a:p>
            <a:pPr>
              <a:defRPr/>
            </a:pPr>
            <a:fld id="{30091349-B602-44C3-8D5B-0D4072A115C1}" type="slidenum">
              <a:rPr lang="en-US"/>
              <a:pPr>
                <a:defRPr/>
              </a:pPr>
              <a:t>‹#›</a:t>
            </a:fld>
            <a:endParaRPr lang="en-US"/>
          </a:p>
        </p:txBody>
      </p:sp>
    </p:spTree>
    <p:extLst>
      <p:ext uri="{BB962C8B-B14F-4D97-AF65-F5344CB8AC3E}">
        <p14:creationId xmlns:p14="http://schemas.microsoft.com/office/powerpoint/2010/main" val="307613415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a:t>Click to edit Master title style</a:t>
            </a:r>
          </a:p>
        </p:txBody>
      </p:sp>
      <p:sp>
        <p:nvSpPr>
          <p:cNvPr id="3" name="Vertical Text Placeholder 2"/>
          <p:cNvSpPr>
            <a:spLocks noGrp="1"/>
          </p:cNvSpPr>
          <p:nvPr>
            <p:ph type="body" orient="vert" idx="1"/>
          </p:nvPr>
        </p:nvSpPr>
        <p:spPr>
          <a:xfrm>
            <a:off x="457200" y="1600200"/>
            <a:ext cx="8229600" cy="4525963"/>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Arial" pitchFamily="34" charset="0"/>
              </a:defRPr>
            </a:lvl1pPr>
          </a:lstStyle>
          <a:p>
            <a:pPr defTabSz="457200" fontAlgn="base">
              <a:spcBef>
                <a:spcPct val="0"/>
              </a:spcBef>
              <a:spcAft>
                <a:spcPct val="0"/>
              </a:spcAft>
              <a:defRPr/>
            </a:pPr>
            <a:fld id="{39F852C9-DEAA-48D1-90B3-7557A9BD4F90}" type="datetimeFigureOut">
              <a:rPr lang="en-US">
                <a:solidFill>
                  <a:prstClr val="black"/>
                </a:solidFill>
                <a:ea typeface="ＭＳ Ｐゴシック" pitchFamily="34" charset="-128"/>
              </a:rPr>
              <a:pPr defTabSz="457200" fontAlgn="base">
                <a:spcBef>
                  <a:spcPct val="0"/>
                </a:spcBef>
                <a:spcAft>
                  <a:spcPct val="0"/>
                </a:spcAft>
                <a:defRPr/>
              </a:pPr>
              <a:t>8/10/2018</a:t>
            </a:fld>
            <a:endParaRPr lang="en-US">
              <a:solidFill>
                <a:prstClr val="black"/>
              </a:solidFill>
              <a:ea typeface="ＭＳ Ｐゴシック" pitchFamily="34" charset="-128"/>
            </a:endParaRPr>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lvl1pPr>
              <a:defRPr>
                <a:latin typeface="Arial" charset="0"/>
                <a:ea typeface="ＭＳ Ｐゴシック" charset="0"/>
              </a:defRPr>
            </a:lvl1pPr>
          </a:lstStyle>
          <a:p>
            <a:pPr defTabSz="457200" fontAlgn="base">
              <a:spcBef>
                <a:spcPct val="0"/>
              </a:spcBef>
              <a:spcAft>
                <a:spcPct val="0"/>
              </a:spcAft>
              <a:defRPr/>
            </a:pPr>
            <a:endParaRPr lang="en-US">
              <a:solidFill>
                <a:prstClr val="black"/>
              </a:solidFill>
            </a:endParaRPr>
          </a:p>
        </p:txBody>
      </p:sp>
      <p:sp>
        <p:nvSpPr>
          <p:cNvPr id="6" name="Slide Number Placeholder 5"/>
          <p:cNvSpPr>
            <a:spLocks noGrp="1"/>
          </p:cNvSpPr>
          <p:nvPr>
            <p:ph type="sldNum" sz="quarter" idx="12"/>
          </p:nvPr>
        </p:nvSpPr>
        <p:spPr/>
        <p:txBody>
          <a:bodyPr/>
          <a:lstStyle>
            <a:lvl1pPr>
              <a:defRPr/>
            </a:lvl1pPr>
          </a:lstStyle>
          <a:p>
            <a:pPr>
              <a:defRPr/>
            </a:pPr>
            <a:fld id="{CAA4B32F-365D-4A47-B147-C6DEAEC7E3BF}" type="slidenum">
              <a:rPr lang="en-US"/>
              <a:pPr>
                <a:defRPr/>
              </a:pPr>
              <a:t>‹#›</a:t>
            </a:fld>
            <a:endParaRPr lang="en-US"/>
          </a:p>
        </p:txBody>
      </p:sp>
    </p:spTree>
    <p:extLst>
      <p:ext uri="{BB962C8B-B14F-4D97-AF65-F5344CB8AC3E}">
        <p14:creationId xmlns:p14="http://schemas.microsoft.com/office/powerpoint/2010/main" val="206457375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a:prstGeom prst="rect">
            <a:avLst/>
          </a:prstGeo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Arial" pitchFamily="34" charset="0"/>
              </a:defRPr>
            </a:lvl1pPr>
          </a:lstStyle>
          <a:p>
            <a:pPr defTabSz="457200" fontAlgn="base">
              <a:spcBef>
                <a:spcPct val="0"/>
              </a:spcBef>
              <a:spcAft>
                <a:spcPct val="0"/>
              </a:spcAft>
              <a:defRPr/>
            </a:pPr>
            <a:fld id="{896B1DBC-B691-46F8-ACE9-0328363DED2D}" type="datetimeFigureOut">
              <a:rPr lang="en-US">
                <a:solidFill>
                  <a:prstClr val="black"/>
                </a:solidFill>
                <a:ea typeface="ＭＳ Ｐゴシック" pitchFamily="34" charset="-128"/>
              </a:rPr>
              <a:pPr defTabSz="457200" fontAlgn="base">
                <a:spcBef>
                  <a:spcPct val="0"/>
                </a:spcBef>
                <a:spcAft>
                  <a:spcPct val="0"/>
                </a:spcAft>
                <a:defRPr/>
              </a:pPr>
              <a:t>8/10/2018</a:t>
            </a:fld>
            <a:endParaRPr lang="en-US">
              <a:solidFill>
                <a:prstClr val="black"/>
              </a:solidFill>
              <a:ea typeface="ＭＳ Ｐゴシック" pitchFamily="34" charset="-128"/>
            </a:endParaRPr>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lvl1pPr>
              <a:defRPr>
                <a:latin typeface="Arial" charset="0"/>
                <a:ea typeface="ＭＳ Ｐゴシック" charset="0"/>
              </a:defRPr>
            </a:lvl1pPr>
          </a:lstStyle>
          <a:p>
            <a:pPr defTabSz="457200" fontAlgn="base">
              <a:spcBef>
                <a:spcPct val="0"/>
              </a:spcBef>
              <a:spcAft>
                <a:spcPct val="0"/>
              </a:spcAft>
              <a:defRPr/>
            </a:pPr>
            <a:endParaRPr lang="en-US">
              <a:solidFill>
                <a:prstClr val="black"/>
              </a:solidFill>
            </a:endParaRPr>
          </a:p>
        </p:txBody>
      </p:sp>
      <p:sp>
        <p:nvSpPr>
          <p:cNvPr id="6" name="Slide Number Placeholder 5"/>
          <p:cNvSpPr>
            <a:spLocks noGrp="1"/>
          </p:cNvSpPr>
          <p:nvPr>
            <p:ph type="sldNum" sz="quarter" idx="12"/>
          </p:nvPr>
        </p:nvSpPr>
        <p:spPr/>
        <p:txBody>
          <a:bodyPr/>
          <a:lstStyle>
            <a:lvl1pPr>
              <a:defRPr/>
            </a:lvl1pPr>
          </a:lstStyle>
          <a:p>
            <a:pPr>
              <a:defRPr/>
            </a:pPr>
            <a:fld id="{8A49F355-E18F-4558-9AB9-8D922B638D49}" type="slidenum">
              <a:rPr lang="en-US"/>
              <a:pPr>
                <a:defRPr/>
              </a:pPr>
              <a:t>‹#›</a:t>
            </a:fld>
            <a:endParaRPr lang="en-US"/>
          </a:p>
        </p:txBody>
      </p:sp>
    </p:spTree>
    <p:extLst>
      <p:ext uri="{BB962C8B-B14F-4D97-AF65-F5344CB8AC3E}">
        <p14:creationId xmlns:p14="http://schemas.microsoft.com/office/powerpoint/2010/main" val="2982938371"/>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Arial" pitchFamily="34" charset="0"/>
              </a:defRPr>
            </a:lvl1pPr>
          </a:lstStyle>
          <a:p>
            <a:pPr defTabSz="457200" fontAlgn="base">
              <a:spcBef>
                <a:spcPct val="0"/>
              </a:spcBef>
              <a:spcAft>
                <a:spcPct val="0"/>
              </a:spcAft>
              <a:defRPr/>
            </a:pPr>
            <a:fld id="{18C6DE36-54FE-44F1-9151-E62E2625A763}" type="datetimeFigureOut">
              <a:rPr lang="en-US">
                <a:solidFill>
                  <a:prstClr val="black"/>
                </a:solidFill>
                <a:ea typeface="ＭＳ Ｐゴシック" pitchFamily="34" charset="-128"/>
              </a:rPr>
              <a:pPr defTabSz="457200" fontAlgn="base">
                <a:spcBef>
                  <a:spcPct val="0"/>
                </a:spcBef>
                <a:spcAft>
                  <a:spcPct val="0"/>
                </a:spcAft>
                <a:defRPr/>
              </a:pPr>
              <a:t>8/10/2018</a:t>
            </a:fld>
            <a:endParaRPr lang="en-US">
              <a:solidFill>
                <a:prstClr val="black"/>
              </a:solidFill>
              <a:ea typeface="ＭＳ Ｐゴシック" pitchFamily="34" charset="-128"/>
            </a:endParaRPr>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lvl1pPr>
              <a:defRPr>
                <a:latin typeface="Arial" charset="0"/>
                <a:ea typeface="ＭＳ Ｐゴシック" charset="0"/>
              </a:defRPr>
            </a:lvl1pPr>
          </a:lstStyle>
          <a:p>
            <a:pPr defTabSz="457200" fontAlgn="base">
              <a:spcBef>
                <a:spcPct val="0"/>
              </a:spcBef>
              <a:spcAft>
                <a:spcPct val="0"/>
              </a:spcAft>
              <a:defRPr/>
            </a:pPr>
            <a:endParaRPr lang="en-US">
              <a:solidFill>
                <a:prstClr val="black"/>
              </a:solidFill>
            </a:endParaRPr>
          </a:p>
        </p:txBody>
      </p:sp>
      <p:sp>
        <p:nvSpPr>
          <p:cNvPr id="6" name="Slide Number Placeholder 5"/>
          <p:cNvSpPr>
            <a:spLocks noGrp="1"/>
          </p:cNvSpPr>
          <p:nvPr>
            <p:ph type="sldNum" sz="quarter" idx="12"/>
          </p:nvPr>
        </p:nvSpPr>
        <p:spPr/>
        <p:txBody>
          <a:bodyPr/>
          <a:lstStyle>
            <a:lvl1pPr>
              <a:defRPr/>
            </a:lvl1pPr>
          </a:lstStyle>
          <a:p>
            <a:pPr>
              <a:defRPr/>
            </a:pPr>
            <a:fld id="{DA4C8AF6-E82E-4A9F-AD83-91275C5C2EEC}" type="slidenum">
              <a:rPr lang="en-US"/>
              <a:pPr>
                <a:defRPr/>
              </a:pPr>
              <a:t>‹#›</a:t>
            </a:fld>
            <a:endParaRPr lang="en-US"/>
          </a:p>
        </p:txBody>
      </p:sp>
    </p:spTree>
    <p:extLst>
      <p:ext uri="{BB962C8B-B14F-4D97-AF65-F5344CB8AC3E}">
        <p14:creationId xmlns:p14="http://schemas.microsoft.com/office/powerpoint/2010/main" val="1751523452"/>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a:t>Click to edit Master title style</a:t>
            </a:r>
          </a:p>
        </p:txBody>
      </p:sp>
      <p:sp>
        <p:nvSpPr>
          <p:cNvPr id="3" name="Content Placeholder 2"/>
          <p:cNvSpPr>
            <a:spLocks noGrp="1"/>
          </p:cNvSpPr>
          <p:nvPr>
            <p:ph idx="1"/>
          </p:nvPr>
        </p:nvSpPr>
        <p:spPr>
          <a:xfrm>
            <a:off x="457200" y="1600200"/>
            <a:ext cx="8229600" cy="4525963"/>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Arial" pitchFamily="34" charset="0"/>
              </a:defRPr>
            </a:lvl1pPr>
          </a:lstStyle>
          <a:p>
            <a:pPr defTabSz="457200" fontAlgn="base">
              <a:spcBef>
                <a:spcPct val="0"/>
              </a:spcBef>
              <a:spcAft>
                <a:spcPct val="0"/>
              </a:spcAft>
              <a:defRPr/>
            </a:pPr>
            <a:fld id="{6F1602D1-0B88-452F-8039-A98DC6F9740C}" type="datetimeFigureOut">
              <a:rPr lang="en-US">
                <a:solidFill>
                  <a:prstClr val="black"/>
                </a:solidFill>
                <a:ea typeface="ＭＳ Ｐゴシック" pitchFamily="34" charset="-128"/>
              </a:rPr>
              <a:pPr defTabSz="457200" fontAlgn="base">
                <a:spcBef>
                  <a:spcPct val="0"/>
                </a:spcBef>
                <a:spcAft>
                  <a:spcPct val="0"/>
                </a:spcAft>
                <a:defRPr/>
              </a:pPr>
              <a:t>8/10/2018</a:t>
            </a:fld>
            <a:endParaRPr lang="en-US">
              <a:solidFill>
                <a:prstClr val="black"/>
              </a:solidFill>
              <a:ea typeface="ＭＳ Ｐゴシック" pitchFamily="34" charset="-128"/>
            </a:endParaRPr>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lvl1pPr>
              <a:defRPr>
                <a:latin typeface="Arial" charset="0"/>
                <a:ea typeface="ＭＳ Ｐゴシック" charset="0"/>
              </a:defRPr>
            </a:lvl1pPr>
          </a:lstStyle>
          <a:p>
            <a:pPr defTabSz="457200" fontAlgn="base">
              <a:spcBef>
                <a:spcPct val="0"/>
              </a:spcBef>
              <a:spcAft>
                <a:spcPct val="0"/>
              </a:spcAft>
              <a:defRPr/>
            </a:pPr>
            <a:endParaRPr lang="en-US">
              <a:solidFill>
                <a:prstClr val="black"/>
              </a:solidFill>
            </a:endParaRPr>
          </a:p>
        </p:txBody>
      </p:sp>
      <p:sp>
        <p:nvSpPr>
          <p:cNvPr id="6" name="Slide Number Placeholder 5"/>
          <p:cNvSpPr>
            <a:spLocks noGrp="1"/>
          </p:cNvSpPr>
          <p:nvPr>
            <p:ph type="sldNum" sz="quarter" idx="12"/>
          </p:nvPr>
        </p:nvSpPr>
        <p:spPr/>
        <p:txBody>
          <a:bodyPr/>
          <a:lstStyle>
            <a:lvl1pPr>
              <a:defRPr/>
            </a:lvl1pPr>
          </a:lstStyle>
          <a:p>
            <a:pPr>
              <a:defRPr/>
            </a:pPr>
            <a:fld id="{3C8C53CA-837E-4024-B3C4-0162FC3AADFD}" type="slidenum">
              <a:rPr lang="en-US"/>
              <a:pPr>
                <a:defRPr/>
              </a:pPr>
              <a:t>‹#›</a:t>
            </a:fld>
            <a:endParaRPr lang="en-US"/>
          </a:p>
        </p:txBody>
      </p:sp>
    </p:spTree>
    <p:extLst>
      <p:ext uri="{BB962C8B-B14F-4D97-AF65-F5344CB8AC3E}">
        <p14:creationId xmlns:p14="http://schemas.microsoft.com/office/powerpoint/2010/main" val="1910024535"/>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a:prstGeom prst="rect">
            <a:avLst/>
          </a:prstGeo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Arial" pitchFamily="34" charset="0"/>
              </a:defRPr>
            </a:lvl1pPr>
          </a:lstStyle>
          <a:p>
            <a:pPr defTabSz="457200" fontAlgn="base">
              <a:spcBef>
                <a:spcPct val="0"/>
              </a:spcBef>
              <a:spcAft>
                <a:spcPct val="0"/>
              </a:spcAft>
              <a:defRPr/>
            </a:pPr>
            <a:fld id="{E376DEEA-4D79-4BBF-9E17-A80DB82F627E}" type="datetimeFigureOut">
              <a:rPr lang="en-US">
                <a:solidFill>
                  <a:prstClr val="black"/>
                </a:solidFill>
                <a:ea typeface="ＭＳ Ｐゴシック" pitchFamily="34" charset="-128"/>
              </a:rPr>
              <a:pPr defTabSz="457200" fontAlgn="base">
                <a:spcBef>
                  <a:spcPct val="0"/>
                </a:spcBef>
                <a:spcAft>
                  <a:spcPct val="0"/>
                </a:spcAft>
                <a:defRPr/>
              </a:pPr>
              <a:t>8/10/2018</a:t>
            </a:fld>
            <a:endParaRPr lang="en-US">
              <a:solidFill>
                <a:prstClr val="black"/>
              </a:solidFill>
              <a:ea typeface="ＭＳ Ｐゴシック" pitchFamily="34" charset="-128"/>
            </a:endParaRPr>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lvl1pPr>
              <a:defRPr>
                <a:latin typeface="Arial" charset="0"/>
                <a:ea typeface="ＭＳ Ｐゴシック" charset="0"/>
              </a:defRPr>
            </a:lvl1pPr>
          </a:lstStyle>
          <a:p>
            <a:pPr defTabSz="457200" fontAlgn="base">
              <a:spcBef>
                <a:spcPct val="0"/>
              </a:spcBef>
              <a:spcAft>
                <a:spcPct val="0"/>
              </a:spcAft>
              <a:defRPr/>
            </a:pPr>
            <a:endParaRPr lang="en-US">
              <a:solidFill>
                <a:prstClr val="black"/>
              </a:solidFill>
            </a:endParaRPr>
          </a:p>
        </p:txBody>
      </p:sp>
      <p:sp>
        <p:nvSpPr>
          <p:cNvPr id="6" name="Slide Number Placeholder 5"/>
          <p:cNvSpPr>
            <a:spLocks noGrp="1"/>
          </p:cNvSpPr>
          <p:nvPr>
            <p:ph type="sldNum" sz="quarter" idx="12"/>
          </p:nvPr>
        </p:nvSpPr>
        <p:spPr/>
        <p:txBody>
          <a:bodyPr/>
          <a:lstStyle>
            <a:lvl1pPr>
              <a:defRPr/>
            </a:lvl1pPr>
          </a:lstStyle>
          <a:p>
            <a:pPr>
              <a:defRPr/>
            </a:pPr>
            <a:fld id="{9D166631-6ADA-444A-A3EE-7466B9D9C96C}" type="slidenum">
              <a:rPr lang="en-US"/>
              <a:pPr>
                <a:defRPr/>
              </a:pPr>
              <a:t>‹#›</a:t>
            </a:fld>
            <a:endParaRPr lang="en-US"/>
          </a:p>
        </p:txBody>
      </p:sp>
    </p:spTree>
    <p:extLst>
      <p:ext uri="{BB962C8B-B14F-4D97-AF65-F5344CB8AC3E}">
        <p14:creationId xmlns:p14="http://schemas.microsoft.com/office/powerpoint/2010/main" val="3349019937"/>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Arial" pitchFamily="34" charset="0"/>
              </a:defRPr>
            </a:lvl1pPr>
          </a:lstStyle>
          <a:p>
            <a:pPr defTabSz="457200" fontAlgn="base">
              <a:spcBef>
                <a:spcPct val="0"/>
              </a:spcBef>
              <a:spcAft>
                <a:spcPct val="0"/>
              </a:spcAft>
              <a:defRPr/>
            </a:pPr>
            <a:fld id="{FD2637E4-3D9E-41FE-A7D6-9C5AE4C61F51}" type="datetimeFigureOut">
              <a:rPr lang="en-US">
                <a:solidFill>
                  <a:prstClr val="black"/>
                </a:solidFill>
                <a:ea typeface="ＭＳ Ｐゴシック" pitchFamily="34" charset="-128"/>
              </a:rPr>
              <a:pPr defTabSz="457200" fontAlgn="base">
                <a:spcBef>
                  <a:spcPct val="0"/>
                </a:spcBef>
                <a:spcAft>
                  <a:spcPct val="0"/>
                </a:spcAft>
                <a:defRPr/>
              </a:pPr>
              <a:t>8/10/2018</a:t>
            </a:fld>
            <a:endParaRPr lang="en-US">
              <a:solidFill>
                <a:prstClr val="black"/>
              </a:solidFill>
              <a:ea typeface="ＭＳ Ｐゴシック" pitchFamily="34" charset="-128"/>
            </a:endParaRPr>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lvl1pPr>
              <a:defRPr>
                <a:latin typeface="Arial" charset="0"/>
                <a:ea typeface="ＭＳ Ｐゴシック" charset="0"/>
              </a:defRPr>
            </a:lvl1pPr>
          </a:lstStyle>
          <a:p>
            <a:pPr defTabSz="457200" fontAlgn="base">
              <a:spcBef>
                <a:spcPct val="0"/>
              </a:spcBef>
              <a:spcAft>
                <a:spcPct val="0"/>
              </a:spcAft>
              <a:defRPr/>
            </a:pPr>
            <a:endParaRPr lang="en-US">
              <a:solidFill>
                <a:prstClr val="black"/>
              </a:solidFill>
            </a:endParaRPr>
          </a:p>
        </p:txBody>
      </p:sp>
      <p:sp>
        <p:nvSpPr>
          <p:cNvPr id="7" name="Slide Number Placeholder 6"/>
          <p:cNvSpPr>
            <a:spLocks noGrp="1"/>
          </p:cNvSpPr>
          <p:nvPr>
            <p:ph type="sldNum" sz="quarter" idx="12"/>
          </p:nvPr>
        </p:nvSpPr>
        <p:spPr/>
        <p:txBody>
          <a:bodyPr/>
          <a:lstStyle>
            <a:lvl1pPr>
              <a:defRPr/>
            </a:lvl1pPr>
          </a:lstStyle>
          <a:p>
            <a:pPr>
              <a:defRPr/>
            </a:pPr>
            <a:fld id="{6AAB9D7D-472D-4183-A766-6BEA47F41375}" type="slidenum">
              <a:rPr lang="en-US"/>
              <a:pPr>
                <a:defRPr/>
              </a:pPr>
              <a:t>‹#›</a:t>
            </a:fld>
            <a:endParaRPr lang="en-US"/>
          </a:p>
        </p:txBody>
      </p:sp>
    </p:spTree>
    <p:extLst>
      <p:ext uri="{BB962C8B-B14F-4D97-AF65-F5344CB8AC3E}">
        <p14:creationId xmlns:p14="http://schemas.microsoft.com/office/powerpoint/2010/main" val="3816858308"/>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Arial" pitchFamily="34" charset="0"/>
              </a:defRPr>
            </a:lvl1pPr>
          </a:lstStyle>
          <a:p>
            <a:pPr defTabSz="457200" fontAlgn="base">
              <a:spcBef>
                <a:spcPct val="0"/>
              </a:spcBef>
              <a:spcAft>
                <a:spcPct val="0"/>
              </a:spcAft>
              <a:defRPr/>
            </a:pPr>
            <a:fld id="{D52B64F4-343F-45C7-B963-F8F4E310BE5C}" type="datetimeFigureOut">
              <a:rPr lang="en-US">
                <a:solidFill>
                  <a:prstClr val="black"/>
                </a:solidFill>
                <a:ea typeface="ＭＳ Ｐゴシック" pitchFamily="34" charset="-128"/>
              </a:rPr>
              <a:pPr defTabSz="457200" fontAlgn="base">
                <a:spcBef>
                  <a:spcPct val="0"/>
                </a:spcBef>
                <a:spcAft>
                  <a:spcPct val="0"/>
                </a:spcAft>
                <a:defRPr/>
              </a:pPr>
              <a:t>8/10/2018</a:t>
            </a:fld>
            <a:endParaRPr lang="en-US">
              <a:solidFill>
                <a:prstClr val="black"/>
              </a:solidFill>
              <a:ea typeface="ＭＳ Ｐゴシック" pitchFamily="34" charset="-128"/>
            </a:endParaRPr>
          </a:p>
        </p:txBody>
      </p:sp>
      <p:sp>
        <p:nvSpPr>
          <p:cNvPr id="8" name="Footer Placeholder 7"/>
          <p:cNvSpPr>
            <a:spLocks noGrp="1"/>
          </p:cNvSpPr>
          <p:nvPr>
            <p:ph type="ftr" sz="quarter" idx="11"/>
          </p:nvPr>
        </p:nvSpPr>
        <p:spPr>
          <a:xfrm>
            <a:off x="3124200" y="6356350"/>
            <a:ext cx="2895600" cy="365125"/>
          </a:xfrm>
          <a:prstGeom prst="rect">
            <a:avLst/>
          </a:prstGeom>
        </p:spPr>
        <p:txBody>
          <a:bodyPr/>
          <a:lstStyle>
            <a:lvl1pPr>
              <a:defRPr>
                <a:latin typeface="Arial" charset="0"/>
                <a:ea typeface="ＭＳ Ｐゴシック" charset="0"/>
              </a:defRPr>
            </a:lvl1pPr>
          </a:lstStyle>
          <a:p>
            <a:pPr defTabSz="457200" fontAlgn="base">
              <a:spcBef>
                <a:spcPct val="0"/>
              </a:spcBef>
              <a:spcAft>
                <a:spcPct val="0"/>
              </a:spcAft>
              <a:defRPr/>
            </a:pPr>
            <a:endParaRPr lang="en-US">
              <a:solidFill>
                <a:prstClr val="black"/>
              </a:solidFill>
            </a:endParaRPr>
          </a:p>
        </p:txBody>
      </p:sp>
      <p:sp>
        <p:nvSpPr>
          <p:cNvPr id="9" name="Slide Number Placeholder 8"/>
          <p:cNvSpPr>
            <a:spLocks noGrp="1"/>
          </p:cNvSpPr>
          <p:nvPr>
            <p:ph type="sldNum" sz="quarter" idx="12"/>
          </p:nvPr>
        </p:nvSpPr>
        <p:spPr/>
        <p:txBody>
          <a:bodyPr/>
          <a:lstStyle>
            <a:lvl1pPr>
              <a:defRPr/>
            </a:lvl1pPr>
          </a:lstStyle>
          <a:p>
            <a:pPr>
              <a:defRPr/>
            </a:pPr>
            <a:fld id="{54D55AFF-0144-41DC-AD08-70AC52358F8D}" type="slidenum">
              <a:rPr lang="en-US"/>
              <a:pPr>
                <a:defRPr/>
              </a:pPr>
              <a:t>‹#›</a:t>
            </a:fld>
            <a:endParaRPr lang="en-US"/>
          </a:p>
        </p:txBody>
      </p:sp>
    </p:spTree>
    <p:extLst>
      <p:ext uri="{BB962C8B-B14F-4D97-AF65-F5344CB8AC3E}">
        <p14:creationId xmlns:p14="http://schemas.microsoft.com/office/powerpoint/2010/main" val="3986793357"/>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a:t>Click to edit Master title style</a:t>
            </a:r>
          </a:p>
        </p:txBody>
      </p:sp>
      <p:sp>
        <p:nvSpPr>
          <p:cNvPr id="3" name="Date Placeholder 2"/>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Arial" pitchFamily="34" charset="0"/>
              </a:defRPr>
            </a:lvl1pPr>
          </a:lstStyle>
          <a:p>
            <a:pPr defTabSz="457200" fontAlgn="base">
              <a:spcBef>
                <a:spcPct val="0"/>
              </a:spcBef>
              <a:spcAft>
                <a:spcPct val="0"/>
              </a:spcAft>
              <a:defRPr/>
            </a:pPr>
            <a:fld id="{00A8376F-E6FC-4630-B440-4B84E3B01145}" type="datetimeFigureOut">
              <a:rPr lang="en-US">
                <a:solidFill>
                  <a:prstClr val="black"/>
                </a:solidFill>
                <a:ea typeface="ＭＳ Ｐゴシック" pitchFamily="34" charset="-128"/>
              </a:rPr>
              <a:pPr defTabSz="457200" fontAlgn="base">
                <a:spcBef>
                  <a:spcPct val="0"/>
                </a:spcBef>
                <a:spcAft>
                  <a:spcPct val="0"/>
                </a:spcAft>
                <a:defRPr/>
              </a:pPr>
              <a:t>8/10/2018</a:t>
            </a:fld>
            <a:endParaRPr lang="en-US">
              <a:solidFill>
                <a:prstClr val="black"/>
              </a:solidFill>
              <a:ea typeface="ＭＳ Ｐゴシック" pitchFamily="34" charset="-128"/>
            </a:endParaRPr>
          </a:p>
        </p:txBody>
      </p:sp>
      <p:sp>
        <p:nvSpPr>
          <p:cNvPr id="4" name="Footer Placeholder 3"/>
          <p:cNvSpPr>
            <a:spLocks noGrp="1"/>
          </p:cNvSpPr>
          <p:nvPr>
            <p:ph type="ftr" sz="quarter" idx="11"/>
          </p:nvPr>
        </p:nvSpPr>
        <p:spPr>
          <a:xfrm>
            <a:off x="3124200" y="6356350"/>
            <a:ext cx="2895600" cy="365125"/>
          </a:xfrm>
          <a:prstGeom prst="rect">
            <a:avLst/>
          </a:prstGeom>
        </p:spPr>
        <p:txBody>
          <a:bodyPr/>
          <a:lstStyle>
            <a:lvl1pPr>
              <a:defRPr>
                <a:latin typeface="Arial" charset="0"/>
                <a:ea typeface="ＭＳ Ｐゴシック" charset="0"/>
              </a:defRPr>
            </a:lvl1pPr>
          </a:lstStyle>
          <a:p>
            <a:pPr defTabSz="457200" fontAlgn="base">
              <a:spcBef>
                <a:spcPct val="0"/>
              </a:spcBef>
              <a:spcAft>
                <a:spcPct val="0"/>
              </a:spcAft>
              <a:defRPr/>
            </a:pPr>
            <a:endParaRPr lang="en-US">
              <a:solidFill>
                <a:prstClr val="black"/>
              </a:solidFill>
            </a:endParaRPr>
          </a:p>
        </p:txBody>
      </p:sp>
      <p:sp>
        <p:nvSpPr>
          <p:cNvPr id="5" name="Slide Number Placeholder 4"/>
          <p:cNvSpPr>
            <a:spLocks noGrp="1"/>
          </p:cNvSpPr>
          <p:nvPr>
            <p:ph type="sldNum" sz="quarter" idx="12"/>
          </p:nvPr>
        </p:nvSpPr>
        <p:spPr/>
        <p:txBody>
          <a:bodyPr/>
          <a:lstStyle>
            <a:lvl1pPr>
              <a:defRPr/>
            </a:lvl1pPr>
          </a:lstStyle>
          <a:p>
            <a:pPr>
              <a:defRPr/>
            </a:pPr>
            <a:fld id="{9D6D6664-947A-4002-963E-CF4EC0A38AE7}" type="slidenum">
              <a:rPr lang="en-US"/>
              <a:pPr>
                <a:defRPr/>
              </a:pPr>
              <a:t>‹#›</a:t>
            </a:fld>
            <a:endParaRPr lang="en-US"/>
          </a:p>
        </p:txBody>
      </p:sp>
    </p:spTree>
    <p:extLst>
      <p:ext uri="{BB962C8B-B14F-4D97-AF65-F5344CB8AC3E}">
        <p14:creationId xmlns:p14="http://schemas.microsoft.com/office/powerpoint/2010/main" val="24749859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a:prstGeom prst="rect">
            <a:avLst/>
          </a:prstGeo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Arial" pitchFamily="34" charset="0"/>
              </a:defRPr>
            </a:lvl1pPr>
          </a:lstStyle>
          <a:p>
            <a:pPr defTabSz="457200" fontAlgn="base">
              <a:spcBef>
                <a:spcPct val="0"/>
              </a:spcBef>
              <a:spcAft>
                <a:spcPct val="0"/>
              </a:spcAft>
              <a:defRPr/>
            </a:pPr>
            <a:fld id="{E376DEEA-4D79-4BBF-9E17-A80DB82F627E}" type="datetimeFigureOut">
              <a:rPr lang="en-US">
                <a:solidFill>
                  <a:prstClr val="black"/>
                </a:solidFill>
                <a:ea typeface="ＭＳ Ｐゴシック" pitchFamily="34" charset="-128"/>
              </a:rPr>
              <a:pPr defTabSz="457200" fontAlgn="base">
                <a:spcBef>
                  <a:spcPct val="0"/>
                </a:spcBef>
                <a:spcAft>
                  <a:spcPct val="0"/>
                </a:spcAft>
                <a:defRPr/>
              </a:pPr>
              <a:t>8/10/2018</a:t>
            </a:fld>
            <a:endParaRPr lang="en-US">
              <a:solidFill>
                <a:prstClr val="black"/>
              </a:solidFill>
              <a:ea typeface="ＭＳ Ｐゴシック" pitchFamily="34" charset="-128"/>
            </a:endParaRPr>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lvl1pPr>
              <a:defRPr>
                <a:latin typeface="Arial" charset="0"/>
                <a:ea typeface="ＭＳ Ｐゴシック" charset="0"/>
              </a:defRPr>
            </a:lvl1pPr>
          </a:lstStyle>
          <a:p>
            <a:pPr defTabSz="457200" fontAlgn="base">
              <a:spcBef>
                <a:spcPct val="0"/>
              </a:spcBef>
              <a:spcAft>
                <a:spcPct val="0"/>
              </a:spcAft>
              <a:defRPr/>
            </a:pPr>
            <a:endParaRPr lang="en-US">
              <a:solidFill>
                <a:prstClr val="black"/>
              </a:solidFill>
            </a:endParaRPr>
          </a:p>
        </p:txBody>
      </p:sp>
      <p:sp>
        <p:nvSpPr>
          <p:cNvPr id="6" name="Slide Number Placeholder 5"/>
          <p:cNvSpPr>
            <a:spLocks noGrp="1"/>
          </p:cNvSpPr>
          <p:nvPr>
            <p:ph type="sldNum" sz="quarter" idx="12"/>
          </p:nvPr>
        </p:nvSpPr>
        <p:spPr/>
        <p:txBody>
          <a:bodyPr/>
          <a:lstStyle>
            <a:lvl1pPr>
              <a:defRPr/>
            </a:lvl1pPr>
          </a:lstStyle>
          <a:p>
            <a:pPr>
              <a:defRPr/>
            </a:pPr>
            <a:fld id="{9D166631-6ADA-444A-A3EE-7466B9D9C96C}" type="slidenum">
              <a:rPr lang="en-US"/>
              <a:pPr>
                <a:defRPr/>
              </a:pPr>
              <a:t>‹#›</a:t>
            </a:fld>
            <a:endParaRPr lang="en-US"/>
          </a:p>
        </p:txBody>
      </p:sp>
    </p:spTree>
    <p:extLst>
      <p:ext uri="{BB962C8B-B14F-4D97-AF65-F5344CB8AC3E}">
        <p14:creationId xmlns:p14="http://schemas.microsoft.com/office/powerpoint/2010/main" val="946109084"/>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Arial" pitchFamily="34" charset="0"/>
              </a:defRPr>
            </a:lvl1pPr>
          </a:lstStyle>
          <a:p>
            <a:pPr defTabSz="457200" fontAlgn="base">
              <a:spcBef>
                <a:spcPct val="0"/>
              </a:spcBef>
              <a:spcAft>
                <a:spcPct val="0"/>
              </a:spcAft>
              <a:defRPr/>
            </a:pPr>
            <a:fld id="{BCE6517E-0760-4780-8729-9ACBE33C1D43}" type="datetimeFigureOut">
              <a:rPr lang="en-US">
                <a:solidFill>
                  <a:prstClr val="black"/>
                </a:solidFill>
                <a:ea typeface="ＭＳ Ｐゴシック" pitchFamily="34" charset="-128"/>
              </a:rPr>
              <a:pPr defTabSz="457200" fontAlgn="base">
                <a:spcBef>
                  <a:spcPct val="0"/>
                </a:spcBef>
                <a:spcAft>
                  <a:spcPct val="0"/>
                </a:spcAft>
                <a:defRPr/>
              </a:pPr>
              <a:t>8/10/2018</a:t>
            </a:fld>
            <a:endParaRPr lang="en-US">
              <a:solidFill>
                <a:prstClr val="black"/>
              </a:solidFill>
              <a:ea typeface="ＭＳ Ｐゴシック" pitchFamily="34" charset="-128"/>
            </a:endParaRPr>
          </a:p>
        </p:txBody>
      </p:sp>
      <p:sp>
        <p:nvSpPr>
          <p:cNvPr id="3" name="Footer Placeholder 2"/>
          <p:cNvSpPr>
            <a:spLocks noGrp="1"/>
          </p:cNvSpPr>
          <p:nvPr>
            <p:ph type="ftr" sz="quarter" idx="11"/>
          </p:nvPr>
        </p:nvSpPr>
        <p:spPr>
          <a:xfrm>
            <a:off x="3124200" y="6356350"/>
            <a:ext cx="2895600" cy="365125"/>
          </a:xfrm>
          <a:prstGeom prst="rect">
            <a:avLst/>
          </a:prstGeom>
        </p:spPr>
        <p:txBody>
          <a:bodyPr/>
          <a:lstStyle>
            <a:lvl1pPr>
              <a:defRPr>
                <a:latin typeface="Arial" charset="0"/>
                <a:ea typeface="ＭＳ Ｐゴシック" charset="0"/>
              </a:defRPr>
            </a:lvl1pPr>
          </a:lstStyle>
          <a:p>
            <a:pPr defTabSz="457200" fontAlgn="base">
              <a:spcBef>
                <a:spcPct val="0"/>
              </a:spcBef>
              <a:spcAft>
                <a:spcPct val="0"/>
              </a:spcAft>
              <a:defRPr/>
            </a:pPr>
            <a:endParaRPr lang="en-US">
              <a:solidFill>
                <a:prstClr val="black"/>
              </a:solidFill>
            </a:endParaRPr>
          </a:p>
        </p:txBody>
      </p:sp>
      <p:sp>
        <p:nvSpPr>
          <p:cNvPr id="4" name="Slide Number Placeholder 3"/>
          <p:cNvSpPr>
            <a:spLocks noGrp="1"/>
          </p:cNvSpPr>
          <p:nvPr>
            <p:ph type="sldNum" sz="quarter" idx="12"/>
          </p:nvPr>
        </p:nvSpPr>
        <p:spPr/>
        <p:txBody>
          <a:bodyPr/>
          <a:lstStyle>
            <a:lvl1pPr>
              <a:defRPr/>
            </a:lvl1pPr>
          </a:lstStyle>
          <a:p>
            <a:pPr>
              <a:defRPr/>
            </a:pPr>
            <a:fld id="{4A9146BB-0977-4D78-9B6D-95EE49580191}" type="slidenum">
              <a:rPr lang="en-US"/>
              <a:pPr>
                <a:defRPr/>
              </a:pPr>
              <a:t>‹#›</a:t>
            </a:fld>
            <a:endParaRPr lang="en-US"/>
          </a:p>
        </p:txBody>
      </p:sp>
    </p:spTree>
    <p:extLst>
      <p:ext uri="{BB962C8B-B14F-4D97-AF65-F5344CB8AC3E}">
        <p14:creationId xmlns:p14="http://schemas.microsoft.com/office/powerpoint/2010/main" val="1615375049"/>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a:prstGeom prst="rect">
            <a:avLst/>
          </a:prstGeo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Arial" pitchFamily="34" charset="0"/>
              </a:defRPr>
            </a:lvl1pPr>
          </a:lstStyle>
          <a:p>
            <a:pPr defTabSz="457200" fontAlgn="base">
              <a:spcBef>
                <a:spcPct val="0"/>
              </a:spcBef>
              <a:spcAft>
                <a:spcPct val="0"/>
              </a:spcAft>
              <a:defRPr/>
            </a:pPr>
            <a:fld id="{DF02CED4-BB1D-422F-BF06-F997714B0F5B}" type="datetimeFigureOut">
              <a:rPr lang="en-US">
                <a:solidFill>
                  <a:prstClr val="black"/>
                </a:solidFill>
                <a:ea typeface="ＭＳ Ｐゴシック" pitchFamily="34" charset="-128"/>
              </a:rPr>
              <a:pPr defTabSz="457200" fontAlgn="base">
                <a:spcBef>
                  <a:spcPct val="0"/>
                </a:spcBef>
                <a:spcAft>
                  <a:spcPct val="0"/>
                </a:spcAft>
                <a:defRPr/>
              </a:pPr>
              <a:t>8/10/2018</a:t>
            </a:fld>
            <a:endParaRPr lang="en-US">
              <a:solidFill>
                <a:prstClr val="black"/>
              </a:solidFill>
              <a:ea typeface="ＭＳ Ｐゴシック" pitchFamily="34" charset="-128"/>
            </a:endParaRPr>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lvl1pPr>
              <a:defRPr>
                <a:latin typeface="Arial" charset="0"/>
                <a:ea typeface="ＭＳ Ｐゴシック" charset="0"/>
              </a:defRPr>
            </a:lvl1pPr>
          </a:lstStyle>
          <a:p>
            <a:pPr defTabSz="457200" fontAlgn="base">
              <a:spcBef>
                <a:spcPct val="0"/>
              </a:spcBef>
              <a:spcAft>
                <a:spcPct val="0"/>
              </a:spcAft>
              <a:defRPr/>
            </a:pPr>
            <a:endParaRPr lang="en-US">
              <a:solidFill>
                <a:prstClr val="black"/>
              </a:solidFill>
            </a:endParaRPr>
          </a:p>
        </p:txBody>
      </p:sp>
      <p:sp>
        <p:nvSpPr>
          <p:cNvPr id="7" name="Slide Number Placeholder 6"/>
          <p:cNvSpPr>
            <a:spLocks noGrp="1"/>
          </p:cNvSpPr>
          <p:nvPr>
            <p:ph type="sldNum" sz="quarter" idx="12"/>
          </p:nvPr>
        </p:nvSpPr>
        <p:spPr/>
        <p:txBody>
          <a:bodyPr/>
          <a:lstStyle>
            <a:lvl1pPr>
              <a:defRPr/>
            </a:lvl1pPr>
          </a:lstStyle>
          <a:p>
            <a:pPr>
              <a:defRPr/>
            </a:pPr>
            <a:fld id="{DF87095D-7BAB-4029-BA6B-14C5F1227DF0}" type="slidenum">
              <a:rPr lang="en-US"/>
              <a:pPr>
                <a:defRPr/>
              </a:pPr>
              <a:t>‹#›</a:t>
            </a:fld>
            <a:endParaRPr lang="en-US"/>
          </a:p>
        </p:txBody>
      </p:sp>
    </p:spTree>
    <p:extLst>
      <p:ext uri="{BB962C8B-B14F-4D97-AF65-F5344CB8AC3E}">
        <p14:creationId xmlns:p14="http://schemas.microsoft.com/office/powerpoint/2010/main" val="3728896824"/>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Arial" pitchFamily="34" charset="0"/>
              </a:defRPr>
            </a:lvl1pPr>
          </a:lstStyle>
          <a:p>
            <a:pPr defTabSz="457200" fontAlgn="base">
              <a:spcBef>
                <a:spcPct val="0"/>
              </a:spcBef>
              <a:spcAft>
                <a:spcPct val="0"/>
              </a:spcAft>
              <a:defRPr/>
            </a:pPr>
            <a:fld id="{3316DB71-0EBE-4527-AF8C-639BB2AFA480}" type="datetimeFigureOut">
              <a:rPr lang="en-US">
                <a:solidFill>
                  <a:prstClr val="black"/>
                </a:solidFill>
                <a:ea typeface="ＭＳ Ｐゴシック" pitchFamily="34" charset="-128"/>
              </a:rPr>
              <a:pPr defTabSz="457200" fontAlgn="base">
                <a:spcBef>
                  <a:spcPct val="0"/>
                </a:spcBef>
                <a:spcAft>
                  <a:spcPct val="0"/>
                </a:spcAft>
                <a:defRPr/>
              </a:pPr>
              <a:t>8/10/2018</a:t>
            </a:fld>
            <a:endParaRPr lang="en-US">
              <a:solidFill>
                <a:prstClr val="black"/>
              </a:solidFill>
              <a:ea typeface="ＭＳ Ｐゴシック" pitchFamily="34" charset="-128"/>
            </a:endParaRPr>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lvl1pPr>
              <a:defRPr>
                <a:latin typeface="Arial" charset="0"/>
                <a:ea typeface="ＭＳ Ｐゴシック" charset="0"/>
              </a:defRPr>
            </a:lvl1pPr>
          </a:lstStyle>
          <a:p>
            <a:pPr defTabSz="457200" fontAlgn="base">
              <a:spcBef>
                <a:spcPct val="0"/>
              </a:spcBef>
              <a:spcAft>
                <a:spcPct val="0"/>
              </a:spcAft>
              <a:defRPr/>
            </a:pPr>
            <a:endParaRPr lang="en-US">
              <a:solidFill>
                <a:prstClr val="black"/>
              </a:solidFill>
            </a:endParaRPr>
          </a:p>
        </p:txBody>
      </p:sp>
      <p:sp>
        <p:nvSpPr>
          <p:cNvPr id="7" name="Slide Number Placeholder 6"/>
          <p:cNvSpPr>
            <a:spLocks noGrp="1"/>
          </p:cNvSpPr>
          <p:nvPr>
            <p:ph type="sldNum" sz="quarter" idx="12"/>
          </p:nvPr>
        </p:nvSpPr>
        <p:spPr/>
        <p:txBody>
          <a:bodyPr/>
          <a:lstStyle>
            <a:lvl1pPr>
              <a:defRPr/>
            </a:lvl1pPr>
          </a:lstStyle>
          <a:p>
            <a:pPr>
              <a:defRPr/>
            </a:pPr>
            <a:fld id="{30091349-B602-44C3-8D5B-0D4072A115C1}" type="slidenum">
              <a:rPr lang="en-US"/>
              <a:pPr>
                <a:defRPr/>
              </a:pPr>
              <a:t>‹#›</a:t>
            </a:fld>
            <a:endParaRPr lang="en-US"/>
          </a:p>
        </p:txBody>
      </p:sp>
    </p:spTree>
    <p:extLst>
      <p:ext uri="{BB962C8B-B14F-4D97-AF65-F5344CB8AC3E}">
        <p14:creationId xmlns:p14="http://schemas.microsoft.com/office/powerpoint/2010/main" val="1027299924"/>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a:t>Click to edit Master title style</a:t>
            </a:r>
          </a:p>
        </p:txBody>
      </p:sp>
      <p:sp>
        <p:nvSpPr>
          <p:cNvPr id="3" name="Vertical Text Placeholder 2"/>
          <p:cNvSpPr>
            <a:spLocks noGrp="1"/>
          </p:cNvSpPr>
          <p:nvPr>
            <p:ph type="body" orient="vert" idx="1"/>
          </p:nvPr>
        </p:nvSpPr>
        <p:spPr>
          <a:xfrm>
            <a:off x="457200" y="1600200"/>
            <a:ext cx="8229600" cy="4525963"/>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Arial" pitchFamily="34" charset="0"/>
              </a:defRPr>
            </a:lvl1pPr>
          </a:lstStyle>
          <a:p>
            <a:pPr defTabSz="457200" fontAlgn="base">
              <a:spcBef>
                <a:spcPct val="0"/>
              </a:spcBef>
              <a:spcAft>
                <a:spcPct val="0"/>
              </a:spcAft>
              <a:defRPr/>
            </a:pPr>
            <a:fld id="{39F852C9-DEAA-48D1-90B3-7557A9BD4F90}" type="datetimeFigureOut">
              <a:rPr lang="en-US">
                <a:solidFill>
                  <a:prstClr val="black"/>
                </a:solidFill>
                <a:ea typeface="ＭＳ Ｐゴシック" pitchFamily="34" charset="-128"/>
              </a:rPr>
              <a:pPr defTabSz="457200" fontAlgn="base">
                <a:spcBef>
                  <a:spcPct val="0"/>
                </a:spcBef>
                <a:spcAft>
                  <a:spcPct val="0"/>
                </a:spcAft>
                <a:defRPr/>
              </a:pPr>
              <a:t>8/10/2018</a:t>
            </a:fld>
            <a:endParaRPr lang="en-US">
              <a:solidFill>
                <a:prstClr val="black"/>
              </a:solidFill>
              <a:ea typeface="ＭＳ Ｐゴシック" pitchFamily="34" charset="-128"/>
            </a:endParaRPr>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lvl1pPr>
              <a:defRPr>
                <a:latin typeface="Arial" charset="0"/>
                <a:ea typeface="ＭＳ Ｐゴシック" charset="0"/>
              </a:defRPr>
            </a:lvl1pPr>
          </a:lstStyle>
          <a:p>
            <a:pPr defTabSz="457200" fontAlgn="base">
              <a:spcBef>
                <a:spcPct val="0"/>
              </a:spcBef>
              <a:spcAft>
                <a:spcPct val="0"/>
              </a:spcAft>
              <a:defRPr/>
            </a:pPr>
            <a:endParaRPr lang="en-US">
              <a:solidFill>
                <a:prstClr val="black"/>
              </a:solidFill>
            </a:endParaRPr>
          </a:p>
        </p:txBody>
      </p:sp>
      <p:sp>
        <p:nvSpPr>
          <p:cNvPr id="6" name="Slide Number Placeholder 5"/>
          <p:cNvSpPr>
            <a:spLocks noGrp="1"/>
          </p:cNvSpPr>
          <p:nvPr>
            <p:ph type="sldNum" sz="quarter" idx="12"/>
          </p:nvPr>
        </p:nvSpPr>
        <p:spPr/>
        <p:txBody>
          <a:bodyPr/>
          <a:lstStyle>
            <a:lvl1pPr>
              <a:defRPr/>
            </a:lvl1pPr>
          </a:lstStyle>
          <a:p>
            <a:pPr>
              <a:defRPr/>
            </a:pPr>
            <a:fld id="{CAA4B32F-365D-4A47-B147-C6DEAEC7E3BF}" type="slidenum">
              <a:rPr lang="en-US"/>
              <a:pPr>
                <a:defRPr/>
              </a:pPr>
              <a:t>‹#›</a:t>
            </a:fld>
            <a:endParaRPr lang="en-US"/>
          </a:p>
        </p:txBody>
      </p:sp>
    </p:spTree>
    <p:extLst>
      <p:ext uri="{BB962C8B-B14F-4D97-AF65-F5344CB8AC3E}">
        <p14:creationId xmlns:p14="http://schemas.microsoft.com/office/powerpoint/2010/main" val="827914054"/>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a:prstGeom prst="rect">
            <a:avLst/>
          </a:prstGeo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Arial" pitchFamily="34" charset="0"/>
              </a:defRPr>
            </a:lvl1pPr>
          </a:lstStyle>
          <a:p>
            <a:pPr defTabSz="457200" fontAlgn="base">
              <a:spcBef>
                <a:spcPct val="0"/>
              </a:spcBef>
              <a:spcAft>
                <a:spcPct val="0"/>
              </a:spcAft>
              <a:defRPr/>
            </a:pPr>
            <a:fld id="{896B1DBC-B691-46F8-ACE9-0328363DED2D}" type="datetimeFigureOut">
              <a:rPr lang="en-US">
                <a:solidFill>
                  <a:prstClr val="black"/>
                </a:solidFill>
                <a:ea typeface="ＭＳ Ｐゴシック" pitchFamily="34" charset="-128"/>
              </a:rPr>
              <a:pPr defTabSz="457200" fontAlgn="base">
                <a:spcBef>
                  <a:spcPct val="0"/>
                </a:spcBef>
                <a:spcAft>
                  <a:spcPct val="0"/>
                </a:spcAft>
                <a:defRPr/>
              </a:pPr>
              <a:t>8/10/2018</a:t>
            </a:fld>
            <a:endParaRPr lang="en-US">
              <a:solidFill>
                <a:prstClr val="black"/>
              </a:solidFill>
              <a:ea typeface="ＭＳ Ｐゴシック" pitchFamily="34" charset="-128"/>
            </a:endParaRPr>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lvl1pPr>
              <a:defRPr>
                <a:latin typeface="Arial" charset="0"/>
                <a:ea typeface="ＭＳ Ｐゴシック" charset="0"/>
              </a:defRPr>
            </a:lvl1pPr>
          </a:lstStyle>
          <a:p>
            <a:pPr defTabSz="457200" fontAlgn="base">
              <a:spcBef>
                <a:spcPct val="0"/>
              </a:spcBef>
              <a:spcAft>
                <a:spcPct val="0"/>
              </a:spcAft>
              <a:defRPr/>
            </a:pPr>
            <a:endParaRPr lang="en-US">
              <a:solidFill>
                <a:prstClr val="black"/>
              </a:solidFill>
            </a:endParaRPr>
          </a:p>
        </p:txBody>
      </p:sp>
      <p:sp>
        <p:nvSpPr>
          <p:cNvPr id="6" name="Slide Number Placeholder 5"/>
          <p:cNvSpPr>
            <a:spLocks noGrp="1"/>
          </p:cNvSpPr>
          <p:nvPr>
            <p:ph type="sldNum" sz="quarter" idx="12"/>
          </p:nvPr>
        </p:nvSpPr>
        <p:spPr/>
        <p:txBody>
          <a:bodyPr/>
          <a:lstStyle>
            <a:lvl1pPr>
              <a:defRPr/>
            </a:lvl1pPr>
          </a:lstStyle>
          <a:p>
            <a:pPr>
              <a:defRPr/>
            </a:pPr>
            <a:fld id="{8A49F355-E18F-4558-9AB9-8D922B638D49}" type="slidenum">
              <a:rPr lang="en-US"/>
              <a:pPr>
                <a:defRPr/>
              </a:pPr>
              <a:t>‹#›</a:t>
            </a:fld>
            <a:endParaRPr lang="en-US"/>
          </a:p>
        </p:txBody>
      </p:sp>
    </p:spTree>
    <p:extLst>
      <p:ext uri="{BB962C8B-B14F-4D97-AF65-F5344CB8AC3E}">
        <p14:creationId xmlns:p14="http://schemas.microsoft.com/office/powerpoint/2010/main" val="263562638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Arial" pitchFamily="34" charset="0"/>
              </a:defRPr>
            </a:lvl1pPr>
          </a:lstStyle>
          <a:p>
            <a:pPr defTabSz="457200" fontAlgn="base">
              <a:spcBef>
                <a:spcPct val="0"/>
              </a:spcBef>
              <a:spcAft>
                <a:spcPct val="0"/>
              </a:spcAft>
              <a:defRPr/>
            </a:pPr>
            <a:fld id="{FD2637E4-3D9E-41FE-A7D6-9C5AE4C61F51}" type="datetimeFigureOut">
              <a:rPr lang="en-US">
                <a:solidFill>
                  <a:prstClr val="black"/>
                </a:solidFill>
                <a:ea typeface="ＭＳ Ｐゴシック" pitchFamily="34" charset="-128"/>
              </a:rPr>
              <a:pPr defTabSz="457200" fontAlgn="base">
                <a:spcBef>
                  <a:spcPct val="0"/>
                </a:spcBef>
                <a:spcAft>
                  <a:spcPct val="0"/>
                </a:spcAft>
                <a:defRPr/>
              </a:pPr>
              <a:t>8/10/2018</a:t>
            </a:fld>
            <a:endParaRPr lang="en-US">
              <a:solidFill>
                <a:prstClr val="black"/>
              </a:solidFill>
              <a:ea typeface="ＭＳ Ｐゴシック" pitchFamily="34" charset="-128"/>
            </a:endParaRPr>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lvl1pPr>
              <a:defRPr>
                <a:latin typeface="Arial" charset="0"/>
                <a:ea typeface="ＭＳ Ｐゴシック" charset="0"/>
              </a:defRPr>
            </a:lvl1pPr>
          </a:lstStyle>
          <a:p>
            <a:pPr defTabSz="457200" fontAlgn="base">
              <a:spcBef>
                <a:spcPct val="0"/>
              </a:spcBef>
              <a:spcAft>
                <a:spcPct val="0"/>
              </a:spcAft>
              <a:defRPr/>
            </a:pPr>
            <a:endParaRPr lang="en-US">
              <a:solidFill>
                <a:prstClr val="black"/>
              </a:solidFill>
            </a:endParaRPr>
          </a:p>
        </p:txBody>
      </p:sp>
      <p:sp>
        <p:nvSpPr>
          <p:cNvPr id="7" name="Slide Number Placeholder 6"/>
          <p:cNvSpPr>
            <a:spLocks noGrp="1"/>
          </p:cNvSpPr>
          <p:nvPr>
            <p:ph type="sldNum" sz="quarter" idx="12"/>
          </p:nvPr>
        </p:nvSpPr>
        <p:spPr/>
        <p:txBody>
          <a:bodyPr/>
          <a:lstStyle>
            <a:lvl1pPr>
              <a:defRPr/>
            </a:lvl1pPr>
          </a:lstStyle>
          <a:p>
            <a:pPr>
              <a:defRPr/>
            </a:pPr>
            <a:fld id="{6AAB9D7D-472D-4183-A766-6BEA47F41375}" type="slidenum">
              <a:rPr lang="en-US"/>
              <a:pPr>
                <a:defRPr/>
              </a:pPr>
              <a:t>‹#›</a:t>
            </a:fld>
            <a:endParaRPr lang="en-US"/>
          </a:p>
        </p:txBody>
      </p:sp>
    </p:spTree>
    <p:extLst>
      <p:ext uri="{BB962C8B-B14F-4D97-AF65-F5344CB8AC3E}">
        <p14:creationId xmlns:p14="http://schemas.microsoft.com/office/powerpoint/2010/main" val="25701365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Arial" pitchFamily="34" charset="0"/>
              </a:defRPr>
            </a:lvl1pPr>
          </a:lstStyle>
          <a:p>
            <a:pPr defTabSz="457200" fontAlgn="base">
              <a:spcBef>
                <a:spcPct val="0"/>
              </a:spcBef>
              <a:spcAft>
                <a:spcPct val="0"/>
              </a:spcAft>
              <a:defRPr/>
            </a:pPr>
            <a:fld id="{D52B64F4-343F-45C7-B963-F8F4E310BE5C}" type="datetimeFigureOut">
              <a:rPr lang="en-US">
                <a:solidFill>
                  <a:prstClr val="black"/>
                </a:solidFill>
                <a:ea typeface="ＭＳ Ｐゴシック" pitchFamily="34" charset="-128"/>
              </a:rPr>
              <a:pPr defTabSz="457200" fontAlgn="base">
                <a:spcBef>
                  <a:spcPct val="0"/>
                </a:spcBef>
                <a:spcAft>
                  <a:spcPct val="0"/>
                </a:spcAft>
                <a:defRPr/>
              </a:pPr>
              <a:t>8/10/2018</a:t>
            </a:fld>
            <a:endParaRPr lang="en-US">
              <a:solidFill>
                <a:prstClr val="black"/>
              </a:solidFill>
              <a:ea typeface="ＭＳ Ｐゴシック" pitchFamily="34" charset="-128"/>
            </a:endParaRPr>
          </a:p>
        </p:txBody>
      </p:sp>
      <p:sp>
        <p:nvSpPr>
          <p:cNvPr id="8" name="Footer Placeholder 7"/>
          <p:cNvSpPr>
            <a:spLocks noGrp="1"/>
          </p:cNvSpPr>
          <p:nvPr>
            <p:ph type="ftr" sz="quarter" idx="11"/>
          </p:nvPr>
        </p:nvSpPr>
        <p:spPr>
          <a:xfrm>
            <a:off x="3124200" y="6356350"/>
            <a:ext cx="2895600" cy="365125"/>
          </a:xfrm>
          <a:prstGeom prst="rect">
            <a:avLst/>
          </a:prstGeom>
        </p:spPr>
        <p:txBody>
          <a:bodyPr/>
          <a:lstStyle>
            <a:lvl1pPr>
              <a:defRPr>
                <a:latin typeface="Arial" charset="0"/>
                <a:ea typeface="ＭＳ Ｐゴシック" charset="0"/>
              </a:defRPr>
            </a:lvl1pPr>
          </a:lstStyle>
          <a:p>
            <a:pPr defTabSz="457200" fontAlgn="base">
              <a:spcBef>
                <a:spcPct val="0"/>
              </a:spcBef>
              <a:spcAft>
                <a:spcPct val="0"/>
              </a:spcAft>
              <a:defRPr/>
            </a:pPr>
            <a:endParaRPr lang="en-US">
              <a:solidFill>
                <a:prstClr val="black"/>
              </a:solidFill>
            </a:endParaRPr>
          </a:p>
        </p:txBody>
      </p:sp>
      <p:sp>
        <p:nvSpPr>
          <p:cNvPr id="9" name="Slide Number Placeholder 8"/>
          <p:cNvSpPr>
            <a:spLocks noGrp="1"/>
          </p:cNvSpPr>
          <p:nvPr>
            <p:ph type="sldNum" sz="quarter" idx="12"/>
          </p:nvPr>
        </p:nvSpPr>
        <p:spPr/>
        <p:txBody>
          <a:bodyPr/>
          <a:lstStyle>
            <a:lvl1pPr>
              <a:defRPr/>
            </a:lvl1pPr>
          </a:lstStyle>
          <a:p>
            <a:pPr>
              <a:defRPr/>
            </a:pPr>
            <a:fld id="{54D55AFF-0144-41DC-AD08-70AC52358F8D}" type="slidenum">
              <a:rPr lang="en-US"/>
              <a:pPr>
                <a:defRPr/>
              </a:pPr>
              <a:t>‹#›</a:t>
            </a:fld>
            <a:endParaRPr lang="en-US"/>
          </a:p>
        </p:txBody>
      </p:sp>
    </p:spTree>
    <p:extLst>
      <p:ext uri="{BB962C8B-B14F-4D97-AF65-F5344CB8AC3E}">
        <p14:creationId xmlns:p14="http://schemas.microsoft.com/office/powerpoint/2010/main" val="44076421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a:t>Click to edit Master title style</a:t>
            </a:r>
          </a:p>
        </p:txBody>
      </p:sp>
      <p:sp>
        <p:nvSpPr>
          <p:cNvPr id="3" name="Date Placeholder 2"/>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Arial" pitchFamily="34" charset="0"/>
              </a:defRPr>
            </a:lvl1pPr>
          </a:lstStyle>
          <a:p>
            <a:pPr defTabSz="457200" fontAlgn="base">
              <a:spcBef>
                <a:spcPct val="0"/>
              </a:spcBef>
              <a:spcAft>
                <a:spcPct val="0"/>
              </a:spcAft>
              <a:defRPr/>
            </a:pPr>
            <a:fld id="{00A8376F-E6FC-4630-B440-4B84E3B01145}" type="datetimeFigureOut">
              <a:rPr lang="en-US">
                <a:solidFill>
                  <a:prstClr val="black"/>
                </a:solidFill>
                <a:ea typeface="ＭＳ Ｐゴシック" pitchFamily="34" charset="-128"/>
              </a:rPr>
              <a:pPr defTabSz="457200" fontAlgn="base">
                <a:spcBef>
                  <a:spcPct val="0"/>
                </a:spcBef>
                <a:spcAft>
                  <a:spcPct val="0"/>
                </a:spcAft>
                <a:defRPr/>
              </a:pPr>
              <a:t>8/10/2018</a:t>
            </a:fld>
            <a:endParaRPr lang="en-US">
              <a:solidFill>
                <a:prstClr val="black"/>
              </a:solidFill>
              <a:ea typeface="ＭＳ Ｐゴシック" pitchFamily="34" charset="-128"/>
            </a:endParaRPr>
          </a:p>
        </p:txBody>
      </p:sp>
      <p:sp>
        <p:nvSpPr>
          <p:cNvPr id="4" name="Footer Placeholder 3"/>
          <p:cNvSpPr>
            <a:spLocks noGrp="1"/>
          </p:cNvSpPr>
          <p:nvPr>
            <p:ph type="ftr" sz="quarter" idx="11"/>
          </p:nvPr>
        </p:nvSpPr>
        <p:spPr>
          <a:xfrm>
            <a:off x="3124200" y="6356350"/>
            <a:ext cx="2895600" cy="365125"/>
          </a:xfrm>
          <a:prstGeom prst="rect">
            <a:avLst/>
          </a:prstGeom>
        </p:spPr>
        <p:txBody>
          <a:bodyPr/>
          <a:lstStyle>
            <a:lvl1pPr>
              <a:defRPr>
                <a:latin typeface="Arial" charset="0"/>
                <a:ea typeface="ＭＳ Ｐゴシック" charset="0"/>
              </a:defRPr>
            </a:lvl1pPr>
          </a:lstStyle>
          <a:p>
            <a:pPr defTabSz="457200" fontAlgn="base">
              <a:spcBef>
                <a:spcPct val="0"/>
              </a:spcBef>
              <a:spcAft>
                <a:spcPct val="0"/>
              </a:spcAft>
              <a:defRPr/>
            </a:pPr>
            <a:endParaRPr lang="en-US">
              <a:solidFill>
                <a:prstClr val="black"/>
              </a:solidFill>
            </a:endParaRPr>
          </a:p>
        </p:txBody>
      </p:sp>
      <p:sp>
        <p:nvSpPr>
          <p:cNvPr id="5" name="Slide Number Placeholder 4"/>
          <p:cNvSpPr>
            <a:spLocks noGrp="1"/>
          </p:cNvSpPr>
          <p:nvPr>
            <p:ph type="sldNum" sz="quarter" idx="12"/>
          </p:nvPr>
        </p:nvSpPr>
        <p:spPr/>
        <p:txBody>
          <a:bodyPr/>
          <a:lstStyle>
            <a:lvl1pPr>
              <a:defRPr/>
            </a:lvl1pPr>
          </a:lstStyle>
          <a:p>
            <a:pPr>
              <a:defRPr/>
            </a:pPr>
            <a:fld id="{9D6D6664-947A-4002-963E-CF4EC0A38AE7}" type="slidenum">
              <a:rPr lang="en-US"/>
              <a:pPr>
                <a:defRPr/>
              </a:pPr>
              <a:t>‹#›</a:t>
            </a:fld>
            <a:endParaRPr lang="en-US"/>
          </a:p>
        </p:txBody>
      </p:sp>
    </p:spTree>
    <p:extLst>
      <p:ext uri="{BB962C8B-B14F-4D97-AF65-F5344CB8AC3E}">
        <p14:creationId xmlns:p14="http://schemas.microsoft.com/office/powerpoint/2010/main" val="244014047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Arial" pitchFamily="34" charset="0"/>
              </a:defRPr>
            </a:lvl1pPr>
          </a:lstStyle>
          <a:p>
            <a:pPr defTabSz="457200" fontAlgn="base">
              <a:spcBef>
                <a:spcPct val="0"/>
              </a:spcBef>
              <a:spcAft>
                <a:spcPct val="0"/>
              </a:spcAft>
              <a:defRPr/>
            </a:pPr>
            <a:fld id="{BCE6517E-0760-4780-8729-9ACBE33C1D43}" type="datetimeFigureOut">
              <a:rPr lang="en-US">
                <a:solidFill>
                  <a:prstClr val="black"/>
                </a:solidFill>
                <a:ea typeface="ＭＳ Ｐゴシック" pitchFamily="34" charset="-128"/>
              </a:rPr>
              <a:pPr defTabSz="457200" fontAlgn="base">
                <a:spcBef>
                  <a:spcPct val="0"/>
                </a:spcBef>
                <a:spcAft>
                  <a:spcPct val="0"/>
                </a:spcAft>
                <a:defRPr/>
              </a:pPr>
              <a:t>8/10/2018</a:t>
            </a:fld>
            <a:endParaRPr lang="en-US">
              <a:solidFill>
                <a:prstClr val="black"/>
              </a:solidFill>
              <a:ea typeface="ＭＳ Ｐゴシック" pitchFamily="34" charset="-128"/>
            </a:endParaRPr>
          </a:p>
        </p:txBody>
      </p:sp>
      <p:sp>
        <p:nvSpPr>
          <p:cNvPr id="3" name="Footer Placeholder 2"/>
          <p:cNvSpPr>
            <a:spLocks noGrp="1"/>
          </p:cNvSpPr>
          <p:nvPr>
            <p:ph type="ftr" sz="quarter" idx="11"/>
          </p:nvPr>
        </p:nvSpPr>
        <p:spPr>
          <a:xfrm>
            <a:off x="3124200" y="6356350"/>
            <a:ext cx="2895600" cy="365125"/>
          </a:xfrm>
          <a:prstGeom prst="rect">
            <a:avLst/>
          </a:prstGeom>
        </p:spPr>
        <p:txBody>
          <a:bodyPr/>
          <a:lstStyle>
            <a:lvl1pPr>
              <a:defRPr>
                <a:latin typeface="Arial" charset="0"/>
                <a:ea typeface="ＭＳ Ｐゴシック" charset="0"/>
              </a:defRPr>
            </a:lvl1pPr>
          </a:lstStyle>
          <a:p>
            <a:pPr defTabSz="457200" fontAlgn="base">
              <a:spcBef>
                <a:spcPct val="0"/>
              </a:spcBef>
              <a:spcAft>
                <a:spcPct val="0"/>
              </a:spcAft>
              <a:defRPr/>
            </a:pPr>
            <a:endParaRPr lang="en-US">
              <a:solidFill>
                <a:prstClr val="black"/>
              </a:solidFill>
            </a:endParaRPr>
          </a:p>
        </p:txBody>
      </p:sp>
      <p:sp>
        <p:nvSpPr>
          <p:cNvPr id="4" name="Slide Number Placeholder 3"/>
          <p:cNvSpPr>
            <a:spLocks noGrp="1"/>
          </p:cNvSpPr>
          <p:nvPr>
            <p:ph type="sldNum" sz="quarter" idx="12"/>
          </p:nvPr>
        </p:nvSpPr>
        <p:spPr/>
        <p:txBody>
          <a:bodyPr/>
          <a:lstStyle>
            <a:lvl1pPr>
              <a:defRPr/>
            </a:lvl1pPr>
          </a:lstStyle>
          <a:p>
            <a:pPr>
              <a:defRPr/>
            </a:pPr>
            <a:fld id="{4A9146BB-0977-4D78-9B6D-95EE49580191}" type="slidenum">
              <a:rPr lang="en-US"/>
              <a:pPr>
                <a:defRPr/>
              </a:pPr>
              <a:t>‹#›</a:t>
            </a:fld>
            <a:endParaRPr lang="en-US"/>
          </a:p>
        </p:txBody>
      </p:sp>
    </p:spTree>
    <p:extLst>
      <p:ext uri="{BB962C8B-B14F-4D97-AF65-F5344CB8AC3E}">
        <p14:creationId xmlns:p14="http://schemas.microsoft.com/office/powerpoint/2010/main" val="14018602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a:prstGeom prst="rect">
            <a:avLst/>
          </a:prstGeo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Arial" pitchFamily="34" charset="0"/>
              </a:defRPr>
            </a:lvl1pPr>
          </a:lstStyle>
          <a:p>
            <a:pPr defTabSz="457200" fontAlgn="base">
              <a:spcBef>
                <a:spcPct val="0"/>
              </a:spcBef>
              <a:spcAft>
                <a:spcPct val="0"/>
              </a:spcAft>
              <a:defRPr/>
            </a:pPr>
            <a:fld id="{DF02CED4-BB1D-422F-BF06-F997714B0F5B}" type="datetimeFigureOut">
              <a:rPr lang="en-US">
                <a:solidFill>
                  <a:prstClr val="black"/>
                </a:solidFill>
                <a:ea typeface="ＭＳ Ｐゴシック" pitchFamily="34" charset="-128"/>
              </a:rPr>
              <a:pPr defTabSz="457200" fontAlgn="base">
                <a:spcBef>
                  <a:spcPct val="0"/>
                </a:spcBef>
                <a:spcAft>
                  <a:spcPct val="0"/>
                </a:spcAft>
                <a:defRPr/>
              </a:pPr>
              <a:t>8/10/2018</a:t>
            </a:fld>
            <a:endParaRPr lang="en-US">
              <a:solidFill>
                <a:prstClr val="black"/>
              </a:solidFill>
              <a:ea typeface="ＭＳ Ｐゴシック" pitchFamily="34" charset="-128"/>
            </a:endParaRPr>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lvl1pPr>
              <a:defRPr>
                <a:latin typeface="Arial" charset="0"/>
                <a:ea typeface="ＭＳ Ｐゴシック" charset="0"/>
              </a:defRPr>
            </a:lvl1pPr>
          </a:lstStyle>
          <a:p>
            <a:pPr defTabSz="457200" fontAlgn="base">
              <a:spcBef>
                <a:spcPct val="0"/>
              </a:spcBef>
              <a:spcAft>
                <a:spcPct val="0"/>
              </a:spcAft>
              <a:defRPr/>
            </a:pPr>
            <a:endParaRPr lang="en-US">
              <a:solidFill>
                <a:prstClr val="black"/>
              </a:solidFill>
            </a:endParaRPr>
          </a:p>
        </p:txBody>
      </p:sp>
      <p:sp>
        <p:nvSpPr>
          <p:cNvPr id="7" name="Slide Number Placeholder 6"/>
          <p:cNvSpPr>
            <a:spLocks noGrp="1"/>
          </p:cNvSpPr>
          <p:nvPr>
            <p:ph type="sldNum" sz="quarter" idx="12"/>
          </p:nvPr>
        </p:nvSpPr>
        <p:spPr/>
        <p:txBody>
          <a:bodyPr/>
          <a:lstStyle>
            <a:lvl1pPr>
              <a:defRPr/>
            </a:lvl1pPr>
          </a:lstStyle>
          <a:p>
            <a:pPr>
              <a:defRPr/>
            </a:pPr>
            <a:fld id="{DF87095D-7BAB-4029-BA6B-14C5F1227DF0}" type="slidenum">
              <a:rPr lang="en-US"/>
              <a:pPr>
                <a:defRPr/>
              </a:pPr>
              <a:t>‹#›</a:t>
            </a:fld>
            <a:endParaRPr lang="en-US"/>
          </a:p>
        </p:txBody>
      </p:sp>
    </p:spTree>
    <p:extLst>
      <p:ext uri="{BB962C8B-B14F-4D97-AF65-F5344CB8AC3E}">
        <p14:creationId xmlns:p14="http://schemas.microsoft.com/office/powerpoint/2010/main" val="8461701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Arial" pitchFamily="34" charset="0"/>
              </a:defRPr>
            </a:lvl1pPr>
          </a:lstStyle>
          <a:p>
            <a:pPr defTabSz="457200" fontAlgn="base">
              <a:spcBef>
                <a:spcPct val="0"/>
              </a:spcBef>
              <a:spcAft>
                <a:spcPct val="0"/>
              </a:spcAft>
              <a:defRPr/>
            </a:pPr>
            <a:fld id="{3316DB71-0EBE-4527-AF8C-639BB2AFA480}" type="datetimeFigureOut">
              <a:rPr lang="en-US">
                <a:solidFill>
                  <a:prstClr val="black"/>
                </a:solidFill>
                <a:ea typeface="ＭＳ Ｐゴシック" pitchFamily="34" charset="-128"/>
              </a:rPr>
              <a:pPr defTabSz="457200" fontAlgn="base">
                <a:spcBef>
                  <a:spcPct val="0"/>
                </a:spcBef>
                <a:spcAft>
                  <a:spcPct val="0"/>
                </a:spcAft>
                <a:defRPr/>
              </a:pPr>
              <a:t>8/10/2018</a:t>
            </a:fld>
            <a:endParaRPr lang="en-US">
              <a:solidFill>
                <a:prstClr val="black"/>
              </a:solidFill>
              <a:ea typeface="ＭＳ Ｐゴシック" pitchFamily="34" charset="-128"/>
            </a:endParaRPr>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lvl1pPr>
              <a:defRPr>
                <a:latin typeface="Arial" charset="0"/>
                <a:ea typeface="ＭＳ Ｐゴシック" charset="0"/>
              </a:defRPr>
            </a:lvl1pPr>
          </a:lstStyle>
          <a:p>
            <a:pPr defTabSz="457200" fontAlgn="base">
              <a:spcBef>
                <a:spcPct val="0"/>
              </a:spcBef>
              <a:spcAft>
                <a:spcPct val="0"/>
              </a:spcAft>
              <a:defRPr/>
            </a:pPr>
            <a:endParaRPr lang="en-US">
              <a:solidFill>
                <a:prstClr val="black"/>
              </a:solidFill>
            </a:endParaRPr>
          </a:p>
        </p:txBody>
      </p:sp>
      <p:sp>
        <p:nvSpPr>
          <p:cNvPr id="7" name="Slide Number Placeholder 6"/>
          <p:cNvSpPr>
            <a:spLocks noGrp="1"/>
          </p:cNvSpPr>
          <p:nvPr>
            <p:ph type="sldNum" sz="quarter" idx="12"/>
          </p:nvPr>
        </p:nvSpPr>
        <p:spPr/>
        <p:txBody>
          <a:bodyPr/>
          <a:lstStyle>
            <a:lvl1pPr>
              <a:defRPr/>
            </a:lvl1pPr>
          </a:lstStyle>
          <a:p>
            <a:pPr>
              <a:defRPr/>
            </a:pPr>
            <a:fld id="{30091349-B602-44C3-8D5B-0D4072A115C1}" type="slidenum">
              <a:rPr lang="en-US"/>
              <a:pPr>
                <a:defRPr/>
              </a:pPr>
              <a:t>‹#›</a:t>
            </a:fld>
            <a:endParaRPr lang="en-US"/>
          </a:p>
        </p:txBody>
      </p:sp>
    </p:spTree>
    <p:extLst>
      <p:ext uri="{BB962C8B-B14F-4D97-AF65-F5344CB8AC3E}">
        <p14:creationId xmlns:p14="http://schemas.microsoft.com/office/powerpoint/2010/main" val="35202986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2.xml"/><Relationship Id="rId1" Type="http://schemas.openxmlformats.org/officeDocument/2006/relationships/slideLayout" Target="../slideLayouts/slideLayout12.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image" Target="../media/image1.png"/><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theme" Target="../theme/theme3.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 Id="rId14" Type="http://schemas.openxmlformats.org/officeDocument/2006/relationships/image" Target="../media/image2.png"/></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31.xml"/><Relationship Id="rId13" Type="http://schemas.openxmlformats.org/officeDocument/2006/relationships/image" Target="../media/image1.png"/><Relationship Id="rId3" Type="http://schemas.openxmlformats.org/officeDocument/2006/relationships/slideLayout" Target="../slideLayouts/slideLayout26.xml"/><Relationship Id="rId7" Type="http://schemas.openxmlformats.org/officeDocument/2006/relationships/slideLayout" Target="../slideLayouts/slideLayout30.xml"/><Relationship Id="rId12" Type="http://schemas.openxmlformats.org/officeDocument/2006/relationships/theme" Target="../theme/theme4.xml"/><Relationship Id="rId2" Type="http://schemas.openxmlformats.org/officeDocument/2006/relationships/slideLayout" Target="../slideLayouts/slideLayout25.xml"/><Relationship Id="rId1" Type="http://schemas.openxmlformats.org/officeDocument/2006/relationships/slideLayout" Target="../slideLayouts/slideLayout24.xml"/><Relationship Id="rId6" Type="http://schemas.openxmlformats.org/officeDocument/2006/relationships/slideLayout" Target="../slideLayouts/slideLayout29.xml"/><Relationship Id="rId11" Type="http://schemas.openxmlformats.org/officeDocument/2006/relationships/slideLayout" Target="../slideLayouts/slideLayout34.xml"/><Relationship Id="rId5" Type="http://schemas.openxmlformats.org/officeDocument/2006/relationships/slideLayout" Target="../slideLayouts/slideLayout28.xml"/><Relationship Id="rId10" Type="http://schemas.openxmlformats.org/officeDocument/2006/relationships/slideLayout" Target="../slideLayouts/slideLayout33.xml"/><Relationship Id="rId4" Type="http://schemas.openxmlformats.org/officeDocument/2006/relationships/slideLayout" Target="../slideLayouts/slideLayout27.xml"/><Relationship Id="rId9" Type="http://schemas.openxmlformats.org/officeDocument/2006/relationships/slideLayout" Target="../slideLayouts/slideLayout32.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6" name="Slide Number Placeholder 5"/>
          <p:cNvSpPr>
            <a:spLocks noGrp="1"/>
          </p:cNvSpPr>
          <p:nvPr>
            <p:ph type="sldNum" sz="quarter" idx="4"/>
          </p:nvPr>
        </p:nvSpPr>
        <p:spPr>
          <a:xfrm>
            <a:off x="381000" y="6356350"/>
            <a:ext cx="533400" cy="365125"/>
          </a:xfrm>
          <a:prstGeom prst="rect">
            <a:avLst/>
          </a:prstGeom>
        </p:spPr>
        <p:txBody>
          <a:bodyPr vert="horz" wrap="square" lIns="91440" tIns="45720" rIns="91440" bIns="45720" numCol="1" anchor="ctr" anchorCtr="0" compatLnSpc="1">
            <a:prstTxWarp prst="textNoShape">
              <a:avLst/>
            </a:prstTxWarp>
          </a:bodyPr>
          <a:lstStyle>
            <a:lvl1pPr algn="r">
              <a:defRPr sz="1200">
                <a:solidFill>
                  <a:srgbClr val="898989"/>
                </a:solidFill>
                <a:latin typeface="Arial" pitchFamily="34" charset="0"/>
              </a:defRPr>
            </a:lvl1pPr>
          </a:lstStyle>
          <a:p>
            <a:pPr defTabSz="457200" fontAlgn="base">
              <a:spcBef>
                <a:spcPct val="0"/>
              </a:spcBef>
              <a:spcAft>
                <a:spcPct val="0"/>
              </a:spcAft>
              <a:defRPr/>
            </a:pPr>
            <a:fld id="{CB5C75CE-4B85-4842-BB26-178E5AA5B748}" type="slidenum">
              <a:rPr lang="en-US">
                <a:ea typeface="ＭＳ Ｐゴシック" pitchFamily="34" charset="-128"/>
              </a:rPr>
              <a:pPr defTabSz="457200" fontAlgn="base">
                <a:spcBef>
                  <a:spcPct val="0"/>
                </a:spcBef>
                <a:spcAft>
                  <a:spcPct val="0"/>
                </a:spcAft>
                <a:defRPr/>
              </a:pPr>
              <a:t>‹#›</a:t>
            </a:fld>
            <a:endParaRPr lang="en-US">
              <a:ea typeface="ＭＳ Ｐゴシック" pitchFamily="34" charset="-128"/>
            </a:endParaRPr>
          </a:p>
        </p:txBody>
      </p:sp>
      <p:pic>
        <p:nvPicPr>
          <p:cNvPr id="2" name="Picture 1"/>
          <p:cNvPicPr>
            <a:picLocks noChangeAspect="1"/>
          </p:cNvPicPr>
          <p:nvPr userDrawn="1"/>
        </p:nvPicPr>
        <p:blipFill>
          <a:blip r:embed="rId13">
            <a:extLst>
              <a:ext uri="{28A0092B-C50C-407E-A947-70E740481C1C}">
                <a14:useLocalDpi xmlns:a14="http://schemas.microsoft.com/office/drawing/2010/main" val="0"/>
              </a:ext>
            </a:extLst>
          </a:blip>
          <a:stretch>
            <a:fillRect/>
          </a:stretch>
        </p:blipFill>
        <p:spPr>
          <a:xfrm>
            <a:off x="228600" y="135775"/>
            <a:ext cx="1963707" cy="1083425"/>
          </a:xfrm>
          <a:prstGeom prst="rect">
            <a:avLst/>
          </a:prstGeom>
        </p:spPr>
      </p:pic>
      <p:pic>
        <p:nvPicPr>
          <p:cNvPr id="5" name="Picture 4"/>
          <p:cNvPicPr>
            <a:picLocks noChangeAspect="1"/>
          </p:cNvPicPr>
          <p:nvPr userDrawn="1"/>
        </p:nvPicPr>
        <p:blipFill rotWithShape="1">
          <a:blip r:embed="rId14">
            <a:lum bright="70000" contrast="-70000"/>
            <a:alphaModFix/>
          </a:blip>
          <a:srcRect t="10907" b="22368"/>
          <a:stretch/>
        </p:blipFill>
        <p:spPr>
          <a:xfrm>
            <a:off x="7845827" y="5988050"/>
            <a:ext cx="1374373" cy="717550"/>
          </a:xfrm>
          <a:prstGeom prst="rect">
            <a:avLst/>
          </a:prstGeom>
        </p:spPr>
      </p:pic>
    </p:spTree>
    <p:extLst>
      <p:ext uri="{BB962C8B-B14F-4D97-AF65-F5344CB8AC3E}">
        <p14:creationId xmlns:p14="http://schemas.microsoft.com/office/powerpoint/2010/main" val="168184612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457200" rtl="0" eaLnBrk="0" fontAlgn="base" hangingPunct="0">
        <a:spcBef>
          <a:spcPct val="0"/>
        </a:spcBef>
        <a:spcAft>
          <a:spcPct val="0"/>
        </a:spcAft>
        <a:defRPr sz="4400" kern="1200">
          <a:solidFill>
            <a:schemeClr val="tx1"/>
          </a:solidFill>
          <a:latin typeface="+mj-lt"/>
          <a:ea typeface="ＭＳ Ｐゴシック" pitchFamily="34" charset="-128"/>
          <a:cs typeface="+mj-cs"/>
        </a:defRPr>
      </a:lvl1pPr>
      <a:lvl2pPr algn="ctr" defTabSz="457200" rtl="0" eaLnBrk="0" fontAlgn="base" hangingPunct="0">
        <a:spcBef>
          <a:spcPct val="0"/>
        </a:spcBef>
        <a:spcAft>
          <a:spcPct val="0"/>
        </a:spcAft>
        <a:defRPr sz="4400">
          <a:solidFill>
            <a:schemeClr val="tx1"/>
          </a:solidFill>
          <a:latin typeface="Calibri" pitchFamily="34" charset="0"/>
          <a:ea typeface="ＭＳ Ｐゴシック" pitchFamily="34" charset="-128"/>
        </a:defRPr>
      </a:lvl2pPr>
      <a:lvl3pPr algn="ctr" defTabSz="457200" rtl="0" eaLnBrk="0" fontAlgn="base" hangingPunct="0">
        <a:spcBef>
          <a:spcPct val="0"/>
        </a:spcBef>
        <a:spcAft>
          <a:spcPct val="0"/>
        </a:spcAft>
        <a:defRPr sz="4400">
          <a:solidFill>
            <a:schemeClr val="tx1"/>
          </a:solidFill>
          <a:latin typeface="Calibri" pitchFamily="34" charset="0"/>
          <a:ea typeface="ＭＳ Ｐゴシック" pitchFamily="34" charset="-128"/>
        </a:defRPr>
      </a:lvl3pPr>
      <a:lvl4pPr algn="ctr" defTabSz="457200" rtl="0" eaLnBrk="0" fontAlgn="base" hangingPunct="0">
        <a:spcBef>
          <a:spcPct val="0"/>
        </a:spcBef>
        <a:spcAft>
          <a:spcPct val="0"/>
        </a:spcAft>
        <a:defRPr sz="4400">
          <a:solidFill>
            <a:schemeClr val="tx1"/>
          </a:solidFill>
          <a:latin typeface="Calibri" pitchFamily="34" charset="0"/>
          <a:ea typeface="ＭＳ Ｐゴシック" pitchFamily="34" charset="-128"/>
        </a:defRPr>
      </a:lvl4pPr>
      <a:lvl5pPr algn="ctr" defTabSz="457200" rtl="0" eaLnBrk="0" fontAlgn="base" hangingPunct="0">
        <a:spcBef>
          <a:spcPct val="0"/>
        </a:spcBef>
        <a:spcAft>
          <a:spcPct val="0"/>
        </a:spcAft>
        <a:defRPr sz="4400">
          <a:solidFill>
            <a:schemeClr val="tx1"/>
          </a:solidFill>
          <a:latin typeface="Calibri" pitchFamily="34" charset="0"/>
          <a:ea typeface="ＭＳ Ｐゴシック" pitchFamily="34" charset="-128"/>
        </a:defRPr>
      </a:lvl5pPr>
      <a:lvl6pPr marL="457200" algn="ctr" defTabSz="457200" rtl="0" fontAlgn="base">
        <a:spcBef>
          <a:spcPct val="0"/>
        </a:spcBef>
        <a:spcAft>
          <a:spcPct val="0"/>
        </a:spcAft>
        <a:defRPr sz="4400">
          <a:solidFill>
            <a:schemeClr val="tx1"/>
          </a:solidFill>
          <a:latin typeface="Calibri" pitchFamily="34" charset="0"/>
          <a:ea typeface="ＭＳ Ｐゴシック" pitchFamily="34" charset="-128"/>
        </a:defRPr>
      </a:lvl6pPr>
      <a:lvl7pPr marL="914400" algn="ctr" defTabSz="457200" rtl="0" fontAlgn="base">
        <a:spcBef>
          <a:spcPct val="0"/>
        </a:spcBef>
        <a:spcAft>
          <a:spcPct val="0"/>
        </a:spcAft>
        <a:defRPr sz="4400">
          <a:solidFill>
            <a:schemeClr val="tx1"/>
          </a:solidFill>
          <a:latin typeface="Calibri" pitchFamily="34" charset="0"/>
          <a:ea typeface="ＭＳ Ｐゴシック" pitchFamily="34" charset="-128"/>
        </a:defRPr>
      </a:lvl7pPr>
      <a:lvl8pPr marL="1371600" algn="ctr" defTabSz="457200" rtl="0" fontAlgn="base">
        <a:spcBef>
          <a:spcPct val="0"/>
        </a:spcBef>
        <a:spcAft>
          <a:spcPct val="0"/>
        </a:spcAft>
        <a:defRPr sz="4400">
          <a:solidFill>
            <a:schemeClr val="tx1"/>
          </a:solidFill>
          <a:latin typeface="Calibri" pitchFamily="34" charset="0"/>
          <a:ea typeface="ＭＳ Ｐゴシック" pitchFamily="34" charset="-128"/>
        </a:defRPr>
      </a:lvl8pPr>
      <a:lvl9pPr marL="1828800" algn="ctr" defTabSz="457200" rtl="0" fontAlgn="base">
        <a:spcBef>
          <a:spcPct val="0"/>
        </a:spcBef>
        <a:spcAft>
          <a:spcPct val="0"/>
        </a:spcAft>
        <a:defRPr sz="4400">
          <a:solidFill>
            <a:schemeClr val="tx1"/>
          </a:solidFill>
          <a:latin typeface="Calibri" pitchFamily="34" charset="0"/>
          <a:ea typeface="ＭＳ Ｐゴシック" pitchFamily="34" charset="-128"/>
        </a:defRPr>
      </a:lvl9pPr>
    </p:titleStyle>
    <p:bodyStyle>
      <a:lvl1pPr marL="342900" indent="-342900" algn="l" defTabSz="457200" rtl="0" eaLnBrk="0" fontAlgn="base" hangingPunct="0">
        <a:spcBef>
          <a:spcPct val="20000"/>
        </a:spcBef>
        <a:spcAft>
          <a:spcPct val="0"/>
        </a:spcAft>
        <a:buFont typeface="Arial" charset="0"/>
        <a:buChar char="•"/>
        <a:defRPr sz="3200" kern="1200">
          <a:solidFill>
            <a:schemeClr val="tx1"/>
          </a:solidFill>
          <a:latin typeface="+mn-lt"/>
          <a:ea typeface="ＭＳ Ｐゴシック" pitchFamily="34" charset="-128"/>
          <a:cs typeface="+mn-cs"/>
        </a:defRPr>
      </a:lvl1pPr>
      <a:lvl2pPr marL="742950" indent="-285750" algn="l" defTabSz="457200" rtl="0" eaLnBrk="0" fontAlgn="base" hangingPunct="0">
        <a:spcBef>
          <a:spcPct val="20000"/>
        </a:spcBef>
        <a:spcAft>
          <a:spcPct val="0"/>
        </a:spcAft>
        <a:buFont typeface="Arial" charset="0"/>
        <a:buChar char="–"/>
        <a:defRPr sz="2800" kern="1200">
          <a:solidFill>
            <a:schemeClr val="tx1"/>
          </a:solidFill>
          <a:latin typeface="+mn-lt"/>
          <a:ea typeface="ＭＳ Ｐゴシック" pitchFamily="34" charset="-128"/>
          <a:cs typeface="+mn-cs"/>
        </a:defRPr>
      </a:lvl2pPr>
      <a:lvl3pPr marL="1143000" indent="-228600" algn="l" defTabSz="457200" rtl="0" eaLnBrk="0" fontAlgn="base" hangingPunct="0">
        <a:spcBef>
          <a:spcPct val="20000"/>
        </a:spcBef>
        <a:spcAft>
          <a:spcPct val="0"/>
        </a:spcAft>
        <a:buFont typeface="Arial" charset="0"/>
        <a:buChar char="•"/>
        <a:defRPr sz="2400" kern="1200">
          <a:solidFill>
            <a:schemeClr val="tx1"/>
          </a:solidFill>
          <a:latin typeface="+mn-lt"/>
          <a:ea typeface="ＭＳ Ｐゴシック" pitchFamily="34" charset="-128"/>
          <a:cs typeface="+mn-cs"/>
        </a:defRPr>
      </a:lvl3pPr>
      <a:lvl4pPr marL="1600200" indent="-228600" algn="l" defTabSz="457200" rtl="0" eaLnBrk="0" fontAlgn="base" hangingPunct="0">
        <a:spcBef>
          <a:spcPct val="20000"/>
        </a:spcBef>
        <a:spcAft>
          <a:spcPct val="0"/>
        </a:spcAft>
        <a:buFont typeface="Arial" charset="0"/>
        <a:buChar char="–"/>
        <a:defRPr sz="2000" kern="1200">
          <a:solidFill>
            <a:schemeClr val="tx1"/>
          </a:solidFill>
          <a:latin typeface="+mn-lt"/>
          <a:ea typeface="ＭＳ Ｐゴシック" pitchFamily="34" charset="-128"/>
          <a:cs typeface="+mn-cs"/>
        </a:defRPr>
      </a:lvl4pPr>
      <a:lvl5pPr marL="2057400" indent="-228600" algn="l" defTabSz="457200" rtl="0" eaLnBrk="0" fontAlgn="base" hangingPunct="0">
        <a:spcBef>
          <a:spcPct val="20000"/>
        </a:spcBef>
        <a:spcAft>
          <a:spcPct val="0"/>
        </a:spcAft>
        <a:buFont typeface="Arial" charset="0"/>
        <a:buChar char="»"/>
        <a:defRPr sz="2000" kern="1200">
          <a:solidFill>
            <a:schemeClr val="tx1"/>
          </a:solidFill>
          <a:latin typeface="+mn-lt"/>
          <a:ea typeface="ＭＳ Ｐゴシック" pitchFamily="34"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2" name="Picture 1"/>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228600" y="135775"/>
            <a:ext cx="1963707" cy="1083425"/>
          </a:xfrm>
          <a:prstGeom prst="rect">
            <a:avLst/>
          </a:prstGeom>
        </p:spPr>
      </p:pic>
    </p:spTree>
    <p:extLst>
      <p:ext uri="{BB962C8B-B14F-4D97-AF65-F5344CB8AC3E}">
        <p14:creationId xmlns:p14="http://schemas.microsoft.com/office/powerpoint/2010/main" val="3613260151"/>
      </p:ext>
    </p:extLst>
  </p:cSld>
  <p:clrMap bg1="lt1" tx1="dk1" bg2="lt2" tx2="dk2" accent1="accent1" accent2="accent2" accent3="accent3" accent4="accent4" accent5="accent5" accent6="accent6" hlink="hlink" folHlink="folHlink"/>
  <p:sldLayoutIdLst>
    <p:sldLayoutId id="2147483673" r:id="rId1"/>
  </p:sldLayoutIdLst>
  <p:txStyles>
    <p:titleStyle>
      <a:lvl1pPr algn="ctr" defTabSz="457200" rtl="0" eaLnBrk="0" fontAlgn="base" hangingPunct="0">
        <a:spcBef>
          <a:spcPct val="0"/>
        </a:spcBef>
        <a:spcAft>
          <a:spcPct val="0"/>
        </a:spcAft>
        <a:defRPr sz="4400" kern="1200">
          <a:solidFill>
            <a:schemeClr val="tx1"/>
          </a:solidFill>
          <a:latin typeface="+mj-lt"/>
          <a:ea typeface="ＭＳ Ｐゴシック" pitchFamily="34" charset="-128"/>
          <a:cs typeface="+mj-cs"/>
        </a:defRPr>
      </a:lvl1pPr>
      <a:lvl2pPr algn="ctr" defTabSz="457200" rtl="0" eaLnBrk="0" fontAlgn="base" hangingPunct="0">
        <a:spcBef>
          <a:spcPct val="0"/>
        </a:spcBef>
        <a:spcAft>
          <a:spcPct val="0"/>
        </a:spcAft>
        <a:defRPr sz="4400">
          <a:solidFill>
            <a:schemeClr val="tx1"/>
          </a:solidFill>
          <a:latin typeface="Calibri" pitchFamily="34" charset="0"/>
          <a:ea typeface="ＭＳ Ｐゴシック" pitchFamily="34" charset="-128"/>
        </a:defRPr>
      </a:lvl2pPr>
      <a:lvl3pPr algn="ctr" defTabSz="457200" rtl="0" eaLnBrk="0" fontAlgn="base" hangingPunct="0">
        <a:spcBef>
          <a:spcPct val="0"/>
        </a:spcBef>
        <a:spcAft>
          <a:spcPct val="0"/>
        </a:spcAft>
        <a:defRPr sz="4400">
          <a:solidFill>
            <a:schemeClr val="tx1"/>
          </a:solidFill>
          <a:latin typeface="Calibri" pitchFamily="34" charset="0"/>
          <a:ea typeface="ＭＳ Ｐゴシック" pitchFamily="34" charset="-128"/>
        </a:defRPr>
      </a:lvl3pPr>
      <a:lvl4pPr algn="ctr" defTabSz="457200" rtl="0" eaLnBrk="0" fontAlgn="base" hangingPunct="0">
        <a:spcBef>
          <a:spcPct val="0"/>
        </a:spcBef>
        <a:spcAft>
          <a:spcPct val="0"/>
        </a:spcAft>
        <a:defRPr sz="4400">
          <a:solidFill>
            <a:schemeClr val="tx1"/>
          </a:solidFill>
          <a:latin typeface="Calibri" pitchFamily="34" charset="0"/>
          <a:ea typeface="ＭＳ Ｐゴシック" pitchFamily="34" charset="-128"/>
        </a:defRPr>
      </a:lvl4pPr>
      <a:lvl5pPr algn="ctr" defTabSz="457200" rtl="0" eaLnBrk="0" fontAlgn="base" hangingPunct="0">
        <a:spcBef>
          <a:spcPct val="0"/>
        </a:spcBef>
        <a:spcAft>
          <a:spcPct val="0"/>
        </a:spcAft>
        <a:defRPr sz="4400">
          <a:solidFill>
            <a:schemeClr val="tx1"/>
          </a:solidFill>
          <a:latin typeface="Calibri" pitchFamily="34" charset="0"/>
          <a:ea typeface="ＭＳ Ｐゴシック" pitchFamily="34" charset="-128"/>
        </a:defRPr>
      </a:lvl5pPr>
      <a:lvl6pPr marL="457200" algn="ctr" defTabSz="457200" rtl="0" fontAlgn="base">
        <a:spcBef>
          <a:spcPct val="0"/>
        </a:spcBef>
        <a:spcAft>
          <a:spcPct val="0"/>
        </a:spcAft>
        <a:defRPr sz="4400">
          <a:solidFill>
            <a:schemeClr val="tx1"/>
          </a:solidFill>
          <a:latin typeface="Calibri" pitchFamily="34" charset="0"/>
          <a:ea typeface="ＭＳ Ｐゴシック" pitchFamily="34" charset="-128"/>
        </a:defRPr>
      </a:lvl6pPr>
      <a:lvl7pPr marL="914400" algn="ctr" defTabSz="457200" rtl="0" fontAlgn="base">
        <a:spcBef>
          <a:spcPct val="0"/>
        </a:spcBef>
        <a:spcAft>
          <a:spcPct val="0"/>
        </a:spcAft>
        <a:defRPr sz="4400">
          <a:solidFill>
            <a:schemeClr val="tx1"/>
          </a:solidFill>
          <a:latin typeface="Calibri" pitchFamily="34" charset="0"/>
          <a:ea typeface="ＭＳ Ｐゴシック" pitchFamily="34" charset="-128"/>
        </a:defRPr>
      </a:lvl7pPr>
      <a:lvl8pPr marL="1371600" algn="ctr" defTabSz="457200" rtl="0" fontAlgn="base">
        <a:spcBef>
          <a:spcPct val="0"/>
        </a:spcBef>
        <a:spcAft>
          <a:spcPct val="0"/>
        </a:spcAft>
        <a:defRPr sz="4400">
          <a:solidFill>
            <a:schemeClr val="tx1"/>
          </a:solidFill>
          <a:latin typeface="Calibri" pitchFamily="34" charset="0"/>
          <a:ea typeface="ＭＳ Ｐゴシック" pitchFamily="34" charset="-128"/>
        </a:defRPr>
      </a:lvl8pPr>
      <a:lvl9pPr marL="1828800" algn="ctr" defTabSz="457200" rtl="0" fontAlgn="base">
        <a:spcBef>
          <a:spcPct val="0"/>
        </a:spcBef>
        <a:spcAft>
          <a:spcPct val="0"/>
        </a:spcAft>
        <a:defRPr sz="4400">
          <a:solidFill>
            <a:schemeClr val="tx1"/>
          </a:solidFill>
          <a:latin typeface="Calibri" pitchFamily="34" charset="0"/>
          <a:ea typeface="ＭＳ Ｐゴシック" pitchFamily="34" charset="-128"/>
        </a:defRPr>
      </a:lvl9pPr>
    </p:titleStyle>
    <p:bodyStyle>
      <a:lvl1pPr marL="342900" indent="-342900" algn="l" defTabSz="457200" rtl="0" eaLnBrk="0" fontAlgn="base" hangingPunct="0">
        <a:spcBef>
          <a:spcPct val="20000"/>
        </a:spcBef>
        <a:spcAft>
          <a:spcPct val="0"/>
        </a:spcAft>
        <a:buFont typeface="Arial" charset="0"/>
        <a:buChar char="•"/>
        <a:defRPr sz="3200" kern="1200">
          <a:solidFill>
            <a:schemeClr val="tx1"/>
          </a:solidFill>
          <a:latin typeface="+mn-lt"/>
          <a:ea typeface="ＭＳ Ｐゴシック" pitchFamily="34" charset="-128"/>
          <a:cs typeface="+mn-cs"/>
        </a:defRPr>
      </a:lvl1pPr>
      <a:lvl2pPr marL="742950" indent="-285750" algn="l" defTabSz="457200" rtl="0" eaLnBrk="0" fontAlgn="base" hangingPunct="0">
        <a:spcBef>
          <a:spcPct val="20000"/>
        </a:spcBef>
        <a:spcAft>
          <a:spcPct val="0"/>
        </a:spcAft>
        <a:buFont typeface="Arial" charset="0"/>
        <a:buChar char="–"/>
        <a:defRPr sz="2800" kern="1200">
          <a:solidFill>
            <a:schemeClr val="tx1"/>
          </a:solidFill>
          <a:latin typeface="+mn-lt"/>
          <a:ea typeface="ＭＳ Ｐゴシック" pitchFamily="34" charset="-128"/>
          <a:cs typeface="+mn-cs"/>
        </a:defRPr>
      </a:lvl2pPr>
      <a:lvl3pPr marL="1143000" indent="-228600" algn="l" defTabSz="457200" rtl="0" eaLnBrk="0" fontAlgn="base" hangingPunct="0">
        <a:spcBef>
          <a:spcPct val="20000"/>
        </a:spcBef>
        <a:spcAft>
          <a:spcPct val="0"/>
        </a:spcAft>
        <a:buFont typeface="Arial" charset="0"/>
        <a:buChar char="•"/>
        <a:defRPr sz="2400" kern="1200">
          <a:solidFill>
            <a:schemeClr val="tx1"/>
          </a:solidFill>
          <a:latin typeface="+mn-lt"/>
          <a:ea typeface="ＭＳ Ｐゴシック" pitchFamily="34" charset="-128"/>
          <a:cs typeface="+mn-cs"/>
        </a:defRPr>
      </a:lvl3pPr>
      <a:lvl4pPr marL="1600200" indent="-228600" algn="l" defTabSz="457200" rtl="0" eaLnBrk="0" fontAlgn="base" hangingPunct="0">
        <a:spcBef>
          <a:spcPct val="20000"/>
        </a:spcBef>
        <a:spcAft>
          <a:spcPct val="0"/>
        </a:spcAft>
        <a:buFont typeface="Arial" charset="0"/>
        <a:buChar char="–"/>
        <a:defRPr sz="2000" kern="1200">
          <a:solidFill>
            <a:schemeClr val="tx1"/>
          </a:solidFill>
          <a:latin typeface="+mn-lt"/>
          <a:ea typeface="ＭＳ Ｐゴシック" pitchFamily="34" charset="-128"/>
          <a:cs typeface="+mn-cs"/>
        </a:defRPr>
      </a:lvl4pPr>
      <a:lvl5pPr marL="2057400" indent="-228600" algn="l" defTabSz="457200" rtl="0" eaLnBrk="0" fontAlgn="base" hangingPunct="0">
        <a:spcBef>
          <a:spcPct val="20000"/>
        </a:spcBef>
        <a:spcAft>
          <a:spcPct val="0"/>
        </a:spcAft>
        <a:buFont typeface="Arial" charset="0"/>
        <a:buChar char="»"/>
        <a:defRPr sz="2000" kern="1200">
          <a:solidFill>
            <a:schemeClr val="tx1"/>
          </a:solidFill>
          <a:latin typeface="+mn-lt"/>
          <a:ea typeface="ＭＳ Ｐゴシック" pitchFamily="34"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6" name="Slide Number Placeholder 5"/>
          <p:cNvSpPr>
            <a:spLocks noGrp="1"/>
          </p:cNvSpPr>
          <p:nvPr>
            <p:ph type="sldNum" sz="quarter" idx="4"/>
          </p:nvPr>
        </p:nvSpPr>
        <p:spPr>
          <a:xfrm>
            <a:off x="381000" y="6356350"/>
            <a:ext cx="533400" cy="365125"/>
          </a:xfrm>
          <a:prstGeom prst="rect">
            <a:avLst/>
          </a:prstGeom>
        </p:spPr>
        <p:txBody>
          <a:bodyPr vert="horz" wrap="square" lIns="91440" tIns="45720" rIns="91440" bIns="45720" numCol="1" anchor="ctr" anchorCtr="0" compatLnSpc="1">
            <a:prstTxWarp prst="textNoShape">
              <a:avLst/>
            </a:prstTxWarp>
          </a:bodyPr>
          <a:lstStyle>
            <a:lvl1pPr algn="r">
              <a:defRPr sz="1200">
                <a:solidFill>
                  <a:srgbClr val="898989"/>
                </a:solidFill>
                <a:latin typeface="Arial" pitchFamily="34" charset="0"/>
              </a:defRPr>
            </a:lvl1pPr>
          </a:lstStyle>
          <a:p>
            <a:pPr defTabSz="457200" fontAlgn="base">
              <a:spcBef>
                <a:spcPct val="0"/>
              </a:spcBef>
              <a:spcAft>
                <a:spcPct val="0"/>
              </a:spcAft>
              <a:defRPr/>
            </a:pPr>
            <a:fld id="{CB5C75CE-4B85-4842-BB26-178E5AA5B748}" type="slidenum">
              <a:rPr lang="en-US">
                <a:ea typeface="ＭＳ Ｐゴシック" pitchFamily="34" charset="-128"/>
              </a:rPr>
              <a:pPr defTabSz="457200" fontAlgn="base">
                <a:spcBef>
                  <a:spcPct val="0"/>
                </a:spcBef>
                <a:spcAft>
                  <a:spcPct val="0"/>
                </a:spcAft>
                <a:defRPr/>
              </a:pPr>
              <a:t>‹#›</a:t>
            </a:fld>
            <a:endParaRPr lang="en-US">
              <a:ea typeface="ＭＳ Ｐゴシック" pitchFamily="34" charset="-128"/>
            </a:endParaRPr>
          </a:p>
        </p:txBody>
      </p:sp>
      <p:pic>
        <p:nvPicPr>
          <p:cNvPr id="2" name="Picture 1"/>
          <p:cNvPicPr>
            <a:picLocks noChangeAspect="1"/>
          </p:cNvPicPr>
          <p:nvPr userDrawn="1"/>
        </p:nvPicPr>
        <p:blipFill>
          <a:blip r:embed="rId13">
            <a:extLst>
              <a:ext uri="{28A0092B-C50C-407E-A947-70E740481C1C}">
                <a14:useLocalDpi xmlns:a14="http://schemas.microsoft.com/office/drawing/2010/main" val="0"/>
              </a:ext>
            </a:extLst>
          </a:blip>
          <a:stretch>
            <a:fillRect/>
          </a:stretch>
        </p:blipFill>
        <p:spPr>
          <a:xfrm>
            <a:off x="228600" y="135775"/>
            <a:ext cx="1963707" cy="1083425"/>
          </a:xfrm>
          <a:prstGeom prst="rect">
            <a:avLst/>
          </a:prstGeom>
        </p:spPr>
      </p:pic>
      <p:pic>
        <p:nvPicPr>
          <p:cNvPr id="5" name="Picture 4"/>
          <p:cNvPicPr>
            <a:picLocks noChangeAspect="1"/>
          </p:cNvPicPr>
          <p:nvPr userDrawn="1"/>
        </p:nvPicPr>
        <p:blipFill rotWithShape="1">
          <a:blip r:embed="rId14">
            <a:lum bright="70000" contrast="-70000"/>
            <a:alphaModFix/>
          </a:blip>
          <a:srcRect t="10907" b="22368"/>
          <a:stretch/>
        </p:blipFill>
        <p:spPr>
          <a:xfrm>
            <a:off x="7845827" y="5988050"/>
            <a:ext cx="1374373" cy="717550"/>
          </a:xfrm>
          <a:prstGeom prst="rect">
            <a:avLst/>
          </a:prstGeom>
        </p:spPr>
      </p:pic>
    </p:spTree>
    <p:extLst>
      <p:ext uri="{BB962C8B-B14F-4D97-AF65-F5344CB8AC3E}">
        <p14:creationId xmlns:p14="http://schemas.microsoft.com/office/powerpoint/2010/main" val="491671499"/>
      </p:ext>
    </p:extLst>
  </p:cSld>
  <p:clrMap bg1="lt1" tx1="dk1" bg2="lt2" tx2="dk2" accent1="accent1" accent2="accent2" accent3="accent3" accent4="accent4" accent5="accent5" accent6="accent6" hlink="hlink" folHlink="folHlink"/>
  <p:sldLayoutIdLst>
    <p:sldLayoutId id="2147483675" r:id="rId1"/>
    <p:sldLayoutId id="2147483676" r:id="rId2"/>
    <p:sldLayoutId id="2147483677" r:id="rId3"/>
    <p:sldLayoutId id="2147483678" r:id="rId4"/>
    <p:sldLayoutId id="2147483679" r:id="rId5"/>
    <p:sldLayoutId id="2147483680" r:id="rId6"/>
    <p:sldLayoutId id="2147483681" r:id="rId7"/>
    <p:sldLayoutId id="2147483682" r:id="rId8"/>
    <p:sldLayoutId id="2147483683" r:id="rId9"/>
    <p:sldLayoutId id="2147483684" r:id="rId10"/>
    <p:sldLayoutId id="2147483685" r:id="rId11"/>
  </p:sldLayoutIdLst>
  <p:txStyles>
    <p:titleStyle>
      <a:lvl1pPr algn="ctr" defTabSz="457200" rtl="0" eaLnBrk="0" fontAlgn="base" hangingPunct="0">
        <a:spcBef>
          <a:spcPct val="0"/>
        </a:spcBef>
        <a:spcAft>
          <a:spcPct val="0"/>
        </a:spcAft>
        <a:defRPr sz="4400" kern="1200">
          <a:solidFill>
            <a:schemeClr val="tx1"/>
          </a:solidFill>
          <a:latin typeface="+mj-lt"/>
          <a:ea typeface="ＭＳ Ｐゴシック" pitchFamily="34" charset="-128"/>
          <a:cs typeface="+mj-cs"/>
        </a:defRPr>
      </a:lvl1pPr>
      <a:lvl2pPr algn="ctr" defTabSz="457200" rtl="0" eaLnBrk="0" fontAlgn="base" hangingPunct="0">
        <a:spcBef>
          <a:spcPct val="0"/>
        </a:spcBef>
        <a:spcAft>
          <a:spcPct val="0"/>
        </a:spcAft>
        <a:defRPr sz="4400">
          <a:solidFill>
            <a:schemeClr val="tx1"/>
          </a:solidFill>
          <a:latin typeface="Calibri" pitchFamily="34" charset="0"/>
          <a:ea typeface="ＭＳ Ｐゴシック" pitchFamily="34" charset="-128"/>
        </a:defRPr>
      </a:lvl2pPr>
      <a:lvl3pPr algn="ctr" defTabSz="457200" rtl="0" eaLnBrk="0" fontAlgn="base" hangingPunct="0">
        <a:spcBef>
          <a:spcPct val="0"/>
        </a:spcBef>
        <a:spcAft>
          <a:spcPct val="0"/>
        </a:spcAft>
        <a:defRPr sz="4400">
          <a:solidFill>
            <a:schemeClr val="tx1"/>
          </a:solidFill>
          <a:latin typeface="Calibri" pitchFamily="34" charset="0"/>
          <a:ea typeface="ＭＳ Ｐゴシック" pitchFamily="34" charset="-128"/>
        </a:defRPr>
      </a:lvl3pPr>
      <a:lvl4pPr algn="ctr" defTabSz="457200" rtl="0" eaLnBrk="0" fontAlgn="base" hangingPunct="0">
        <a:spcBef>
          <a:spcPct val="0"/>
        </a:spcBef>
        <a:spcAft>
          <a:spcPct val="0"/>
        </a:spcAft>
        <a:defRPr sz="4400">
          <a:solidFill>
            <a:schemeClr val="tx1"/>
          </a:solidFill>
          <a:latin typeface="Calibri" pitchFamily="34" charset="0"/>
          <a:ea typeface="ＭＳ Ｐゴシック" pitchFamily="34" charset="-128"/>
        </a:defRPr>
      </a:lvl4pPr>
      <a:lvl5pPr algn="ctr" defTabSz="457200" rtl="0" eaLnBrk="0" fontAlgn="base" hangingPunct="0">
        <a:spcBef>
          <a:spcPct val="0"/>
        </a:spcBef>
        <a:spcAft>
          <a:spcPct val="0"/>
        </a:spcAft>
        <a:defRPr sz="4400">
          <a:solidFill>
            <a:schemeClr val="tx1"/>
          </a:solidFill>
          <a:latin typeface="Calibri" pitchFamily="34" charset="0"/>
          <a:ea typeface="ＭＳ Ｐゴシック" pitchFamily="34" charset="-128"/>
        </a:defRPr>
      </a:lvl5pPr>
      <a:lvl6pPr marL="457200" algn="ctr" defTabSz="457200" rtl="0" fontAlgn="base">
        <a:spcBef>
          <a:spcPct val="0"/>
        </a:spcBef>
        <a:spcAft>
          <a:spcPct val="0"/>
        </a:spcAft>
        <a:defRPr sz="4400">
          <a:solidFill>
            <a:schemeClr val="tx1"/>
          </a:solidFill>
          <a:latin typeface="Calibri" pitchFamily="34" charset="0"/>
          <a:ea typeface="ＭＳ Ｐゴシック" pitchFamily="34" charset="-128"/>
        </a:defRPr>
      </a:lvl6pPr>
      <a:lvl7pPr marL="914400" algn="ctr" defTabSz="457200" rtl="0" fontAlgn="base">
        <a:spcBef>
          <a:spcPct val="0"/>
        </a:spcBef>
        <a:spcAft>
          <a:spcPct val="0"/>
        </a:spcAft>
        <a:defRPr sz="4400">
          <a:solidFill>
            <a:schemeClr val="tx1"/>
          </a:solidFill>
          <a:latin typeface="Calibri" pitchFamily="34" charset="0"/>
          <a:ea typeface="ＭＳ Ｐゴシック" pitchFamily="34" charset="-128"/>
        </a:defRPr>
      </a:lvl7pPr>
      <a:lvl8pPr marL="1371600" algn="ctr" defTabSz="457200" rtl="0" fontAlgn="base">
        <a:spcBef>
          <a:spcPct val="0"/>
        </a:spcBef>
        <a:spcAft>
          <a:spcPct val="0"/>
        </a:spcAft>
        <a:defRPr sz="4400">
          <a:solidFill>
            <a:schemeClr val="tx1"/>
          </a:solidFill>
          <a:latin typeface="Calibri" pitchFamily="34" charset="0"/>
          <a:ea typeface="ＭＳ Ｐゴシック" pitchFamily="34" charset="-128"/>
        </a:defRPr>
      </a:lvl8pPr>
      <a:lvl9pPr marL="1828800" algn="ctr" defTabSz="457200" rtl="0" fontAlgn="base">
        <a:spcBef>
          <a:spcPct val="0"/>
        </a:spcBef>
        <a:spcAft>
          <a:spcPct val="0"/>
        </a:spcAft>
        <a:defRPr sz="4400">
          <a:solidFill>
            <a:schemeClr val="tx1"/>
          </a:solidFill>
          <a:latin typeface="Calibri" pitchFamily="34" charset="0"/>
          <a:ea typeface="ＭＳ Ｐゴシック" pitchFamily="34" charset="-128"/>
        </a:defRPr>
      </a:lvl9pPr>
    </p:titleStyle>
    <p:bodyStyle>
      <a:lvl1pPr marL="342900" indent="-342900" algn="l" defTabSz="457200" rtl="0" eaLnBrk="0" fontAlgn="base" hangingPunct="0">
        <a:spcBef>
          <a:spcPct val="20000"/>
        </a:spcBef>
        <a:spcAft>
          <a:spcPct val="0"/>
        </a:spcAft>
        <a:buFont typeface="Arial" charset="0"/>
        <a:buChar char="•"/>
        <a:defRPr sz="3200" kern="1200">
          <a:solidFill>
            <a:schemeClr val="tx1"/>
          </a:solidFill>
          <a:latin typeface="+mn-lt"/>
          <a:ea typeface="ＭＳ Ｐゴシック" pitchFamily="34" charset="-128"/>
          <a:cs typeface="+mn-cs"/>
        </a:defRPr>
      </a:lvl1pPr>
      <a:lvl2pPr marL="742950" indent="-285750" algn="l" defTabSz="457200" rtl="0" eaLnBrk="0" fontAlgn="base" hangingPunct="0">
        <a:spcBef>
          <a:spcPct val="20000"/>
        </a:spcBef>
        <a:spcAft>
          <a:spcPct val="0"/>
        </a:spcAft>
        <a:buFont typeface="Arial" charset="0"/>
        <a:buChar char="–"/>
        <a:defRPr sz="2800" kern="1200">
          <a:solidFill>
            <a:schemeClr val="tx1"/>
          </a:solidFill>
          <a:latin typeface="+mn-lt"/>
          <a:ea typeface="ＭＳ Ｐゴシック" pitchFamily="34" charset="-128"/>
          <a:cs typeface="+mn-cs"/>
        </a:defRPr>
      </a:lvl2pPr>
      <a:lvl3pPr marL="1143000" indent="-228600" algn="l" defTabSz="457200" rtl="0" eaLnBrk="0" fontAlgn="base" hangingPunct="0">
        <a:spcBef>
          <a:spcPct val="20000"/>
        </a:spcBef>
        <a:spcAft>
          <a:spcPct val="0"/>
        </a:spcAft>
        <a:buFont typeface="Arial" charset="0"/>
        <a:buChar char="•"/>
        <a:defRPr sz="2400" kern="1200">
          <a:solidFill>
            <a:schemeClr val="tx1"/>
          </a:solidFill>
          <a:latin typeface="+mn-lt"/>
          <a:ea typeface="ＭＳ Ｐゴシック" pitchFamily="34" charset="-128"/>
          <a:cs typeface="+mn-cs"/>
        </a:defRPr>
      </a:lvl3pPr>
      <a:lvl4pPr marL="1600200" indent="-228600" algn="l" defTabSz="457200" rtl="0" eaLnBrk="0" fontAlgn="base" hangingPunct="0">
        <a:spcBef>
          <a:spcPct val="20000"/>
        </a:spcBef>
        <a:spcAft>
          <a:spcPct val="0"/>
        </a:spcAft>
        <a:buFont typeface="Arial" charset="0"/>
        <a:buChar char="–"/>
        <a:defRPr sz="2000" kern="1200">
          <a:solidFill>
            <a:schemeClr val="tx1"/>
          </a:solidFill>
          <a:latin typeface="+mn-lt"/>
          <a:ea typeface="ＭＳ Ｐゴシック" pitchFamily="34" charset="-128"/>
          <a:cs typeface="+mn-cs"/>
        </a:defRPr>
      </a:lvl4pPr>
      <a:lvl5pPr marL="2057400" indent="-228600" algn="l" defTabSz="457200" rtl="0" eaLnBrk="0" fontAlgn="base" hangingPunct="0">
        <a:spcBef>
          <a:spcPct val="20000"/>
        </a:spcBef>
        <a:spcAft>
          <a:spcPct val="0"/>
        </a:spcAft>
        <a:buFont typeface="Arial" charset="0"/>
        <a:buChar char="»"/>
        <a:defRPr sz="2000" kern="1200">
          <a:solidFill>
            <a:schemeClr val="tx1"/>
          </a:solidFill>
          <a:latin typeface="+mn-lt"/>
          <a:ea typeface="ＭＳ Ｐゴシック" pitchFamily="34"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6" name="Slide Number Placeholder 5"/>
          <p:cNvSpPr>
            <a:spLocks noGrp="1"/>
          </p:cNvSpPr>
          <p:nvPr>
            <p:ph type="sldNum" sz="quarter" idx="4"/>
          </p:nvPr>
        </p:nvSpPr>
        <p:spPr>
          <a:xfrm>
            <a:off x="381000" y="6356350"/>
            <a:ext cx="533400" cy="365125"/>
          </a:xfrm>
          <a:prstGeom prst="rect">
            <a:avLst/>
          </a:prstGeom>
        </p:spPr>
        <p:txBody>
          <a:bodyPr vert="horz" wrap="square" lIns="91440" tIns="45720" rIns="91440" bIns="45720" numCol="1" anchor="ctr" anchorCtr="0" compatLnSpc="1">
            <a:prstTxWarp prst="textNoShape">
              <a:avLst/>
            </a:prstTxWarp>
          </a:bodyPr>
          <a:lstStyle>
            <a:lvl1pPr algn="r">
              <a:defRPr sz="1200">
                <a:solidFill>
                  <a:srgbClr val="898989"/>
                </a:solidFill>
                <a:latin typeface="Arial" pitchFamily="34" charset="0"/>
              </a:defRPr>
            </a:lvl1pPr>
          </a:lstStyle>
          <a:p>
            <a:pPr defTabSz="457200" fontAlgn="base">
              <a:spcBef>
                <a:spcPct val="0"/>
              </a:spcBef>
              <a:spcAft>
                <a:spcPct val="0"/>
              </a:spcAft>
              <a:defRPr/>
            </a:pPr>
            <a:fld id="{CB5C75CE-4B85-4842-BB26-178E5AA5B748}" type="slidenum">
              <a:rPr lang="en-US">
                <a:ea typeface="ＭＳ Ｐゴシック" pitchFamily="34" charset="-128"/>
              </a:rPr>
              <a:pPr defTabSz="457200" fontAlgn="base">
                <a:spcBef>
                  <a:spcPct val="0"/>
                </a:spcBef>
                <a:spcAft>
                  <a:spcPct val="0"/>
                </a:spcAft>
                <a:defRPr/>
              </a:pPr>
              <a:t>‹#›</a:t>
            </a:fld>
            <a:endParaRPr lang="en-US">
              <a:ea typeface="ＭＳ Ｐゴシック" pitchFamily="34" charset="-128"/>
            </a:endParaRPr>
          </a:p>
        </p:txBody>
      </p:sp>
      <p:pic>
        <p:nvPicPr>
          <p:cNvPr id="2" name="Picture 1"/>
          <p:cNvPicPr>
            <a:picLocks noChangeAspect="1"/>
          </p:cNvPicPr>
          <p:nvPr userDrawn="1"/>
        </p:nvPicPr>
        <p:blipFill>
          <a:blip r:embed="rId13">
            <a:extLst>
              <a:ext uri="{28A0092B-C50C-407E-A947-70E740481C1C}">
                <a14:useLocalDpi xmlns:a14="http://schemas.microsoft.com/office/drawing/2010/main" val="0"/>
              </a:ext>
            </a:extLst>
          </a:blip>
          <a:stretch>
            <a:fillRect/>
          </a:stretch>
        </p:blipFill>
        <p:spPr>
          <a:xfrm>
            <a:off x="228600" y="135775"/>
            <a:ext cx="1963707" cy="1083425"/>
          </a:xfrm>
          <a:prstGeom prst="rect">
            <a:avLst/>
          </a:prstGeom>
        </p:spPr>
      </p:pic>
      <p:pic>
        <p:nvPicPr>
          <p:cNvPr id="5" name="Picture 4"/>
          <p:cNvPicPr>
            <a:picLocks noChangeAspect="1"/>
          </p:cNvPicPr>
          <p:nvPr userDrawn="1"/>
        </p:nvPicPr>
        <p:blipFill rotWithShape="1">
          <a:blip r:embed="rId14">
            <a:lum bright="70000" contrast="-70000"/>
            <a:alphaModFix/>
          </a:blip>
          <a:srcRect t="10907" b="22368"/>
          <a:stretch/>
        </p:blipFill>
        <p:spPr>
          <a:xfrm>
            <a:off x="7845827" y="5988050"/>
            <a:ext cx="1374373" cy="717550"/>
          </a:xfrm>
          <a:prstGeom prst="rect">
            <a:avLst/>
          </a:prstGeom>
        </p:spPr>
      </p:pic>
    </p:spTree>
    <p:extLst>
      <p:ext uri="{BB962C8B-B14F-4D97-AF65-F5344CB8AC3E}">
        <p14:creationId xmlns:p14="http://schemas.microsoft.com/office/powerpoint/2010/main" val="1192454072"/>
      </p:ext>
    </p:extLst>
  </p:cSld>
  <p:clrMap bg1="lt1" tx1="dk1" bg2="lt2" tx2="dk2" accent1="accent1" accent2="accent2" accent3="accent3" accent4="accent4" accent5="accent5" accent6="accent6" hlink="hlink" folHlink="folHlink"/>
  <p:sldLayoutIdLst>
    <p:sldLayoutId id="2147483687" r:id="rId1"/>
    <p:sldLayoutId id="2147483688" r:id="rId2"/>
    <p:sldLayoutId id="2147483689" r:id="rId3"/>
    <p:sldLayoutId id="2147483690" r:id="rId4"/>
    <p:sldLayoutId id="2147483691" r:id="rId5"/>
    <p:sldLayoutId id="2147483692" r:id="rId6"/>
    <p:sldLayoutId id="2147483693" r:id="rId7"/>
    <p:sldLayoutId id="2147483694" r:id="rId8"/>
    <p:sldLayoutId id="2147483695" r:id="rId9"/>
    <p:sldLayoutId id="2147483696" r:id="rId10"/>
    <p:sldLayoutId id="2147483697" r:id="rId11"/>
  </p:sldLayoutIdLst>
  <p:txStyles>
    <p:titleStyle>
      <a:lvl1pPr algn="ctr" defTabSz="457200" rtl="0" eaLnBrk="0" fontAlgn="base" hangingPunct="0">
        <a:spcBef>
          <a:spcPct val="0"/>
        </a:spcBef>
        <a:spcAft>
          <a:spcPct val="0"/>
        </a:spcAft>
        <a:defRPr sz="4400" kern="1200">
          <a:solidFill>
            <a:schemeClr val="tx1"/>
          </a:solidFill>
          <a:latin typeface="+mj-lt"/>
          <a:ea typeface="ＭＳ Ｐゴシック" pitchFamily="34" charset="-128"/>
          <a:cs typeface="+mj-cs"/>
        </a:defRPr>
      </a:lvl1pPr>
      <a:lvl2pPr algn="ctr" defTabSz="457200" rtl="0" eaLnBrk="0" fontAlgn="base" hangingPunct="0">
        <a:spcBef>
          <a:spcPct val="0"/>
        </a:spcBef>
        <a:spcAft>
          <a:spcPct val="0"/>
        </a:spcAft>
        <a:defRPr sz="4400">
          <a:solidFill>
            <a:schemeClr val="tx1"/>
          </a:solidFill>
          <a:latin typeface="Calibri" pitchFamily="34" charset="0"/>
          <a:ea typeface="ＭＳ Ｐゴシック" pitchFamily="34" charset="-128"/>
        </a:defRPr>
      </a:lvl2pPr>
      <a:lvl3pPr algn="ctr" defTabSz="457200" rtl="0" eaLnBrk="0" fontAlgn="base" hangingPunct="0">
        <a:spcBef>
          <a:spcPct val="0"/>
        </a:spcBef>
        <a:spcAft>
          <a:spcPct val="0"/>
        </a:spcAft>
        <a:defRPr sz="4400">
          <a:solidFill>
            <a:schemeClr val="tx1"/>
          </a:solidFill>
          <a:latin typeface="Calibri" pitchFamily="34" charset="0"/>
          <a:ea typeface="ＭＳ Ｐゴシック" pitchFamily="34" charset="-128"/>
        </a:defRPr>
      </a:lvl3pPr>
      <a:lvl4pPr algn="ctr" defTabSz="457200" rtl="0" eaLnBrk="0" fontAlgn="base" hangingPunct="0">
        <a:spcBef>
          <a:spcPct val="0"/>
        </a:spcBef>
        <a:spcAft>
          <a:spcPct val="0"/>
        </a:spcAft>
        <a:defRPr sz="4400">
          <a:solidFill>
            <a:schemeClr val="tx1"/>
          </a:solidFill>
          <a:latin typeface="Calibri" pitchFamily="34" charset="0"/>
          <a:ea typeface="ＭＳ Ｐゴシック" pitchFamily="34" charset="-128"/>
        </a:defRPr>
      </a:lvl4pPr>
      <a:lvl5pPr algn="ctr" defTabSz="457200" rtl="0" eaLnBrk="0" fontAlgn="base" hangingPunct="0">
        <a:spcBef>
          <a:spcPct val="0"/>
        </a:spcBef>
        <a:spcAft>
          <a:spcPct val="0"/>
        </a:spcAft>
        <a:defRPr sz="4400">
          <a:solidFill>
            <a:schemeClr val="tx1"/>
          </a:solidFill>
          <a:latin typeface="Calibri" pitchFamily="34" charset="0"/>
          <a:ea typeface="ＭＳ Ｐゴシック" pitchFamily="34" charset="-128"/>
        </a:defRPr>
      </a:lvl5pPr>
      <a:lvl6pPr marL="457200" algn="ctr" defTabSz="457200" rtl="0" fontAlgn="base">
        <a:spcBef>
          <a:spcPct val="0"/>
        </a:spcBef>
        <a:spcAft>
          <a:spcPct val="0"/>
        </a:spcAft>
        <a:defRPr sz="4400">
          <a:solidFill>
            <a:schemeClr val="tx1"/>
          </a:solidFill>
          <a:latin typeface="Calibri" pitchFamily="34" charset="0"/>
          <a:ea typeface="ＭＳ Ｐゴシック" pitchFamily="34" charset="-128"/>
        </a:defRPr>
      </a:lvl6pPr>
      <a:lvl7pPr marL="914400" algn="ctr" defTabSz="457200" rtl="0" fontAlgn="base">
        <a:spcBef>
          <a:spcPct val="0"/>
        </a:spcBef>
        <a:spcAft>
          <a:spcPct val="0"/>
        </a:spcAft>
        <a:defRPr sz="4400">
          <a:solidFill>
            <a:schemeClr val="tx1"/>
          </a:solidFill>
          <a:latin typeface="Calibri" pitchFamily="34" charset="0"/>
          <a:ea typeface="ＭＳ Ｐゴシック" pitchFamily="34" charset="-128"/>
        </a:defRPr>
      </a:lvl7pPr>
      <a:lvl8pPr marL="1371600" algn="ctr" defTabSz="457200" rtl="0" fontAlgn="base">
        <a:spcBef>
          <a:spcPct val="0"/>
        </a:spcBef>
        <a:spcAft>
          <a:spcPct val="0"/>
        </a:spcAft>
        <a:defRPr sz="4400">
          <a:solidFill>
            <a:schemeClr val="tx1"/>
          </a:solidFill>
          <a:latin typeface="Calibri" pitchFamily="34" charset="0"/>
          <a:ea typeface="ＭＳ Ｐゴシック" pitchFamily="34" charset="-128"/>
        </a:defRPr>
      </a:lvl8pPr>
      <a:lvl9pPr marL="1828800" algn="ctr" defTabSz="457200" rtl="0" fontAlgn="base">
        <a:spcBef>
          <a:spcPct val="0"/>
        </a:spcBef>
        <a:spcAft>
          <a:spcPct val="0"/>
        </a:spcAft>
        <a:defRPr sz="4400">
          <a:solidFill>
            <a:schemeClr val="tx1"/>
          </a:solidFill>
          <a:latin typeface="Calibri" pitchFamily="34" charset="0"/>
          <a:ea typeface="ＭＳ Ｐゴシック" pitchFamily="34" charset="-128"/>
        </a:defRPr>
      </a:lvl9pPr>
    </p:titleStyle>
    <p:bodyStyle>
      <a:lvl1pPr marL="342900" indent="-342900" algn="l" defTabSz="457200" rtl="0" eaLnBrk="0" fontAlgn="base" hangingPunct="0">
        <a:spcBef>
          <a:spcPct val="20000"/>
        </a:spcBef>
        <a:spcAft>
          <a:spcPct val="0"/>
        </a:spcAft>
        <a:buFont typeface="Arial" charset="0"/>
        <a:buChar char="•"/>
        <a:defRPr sz="3200" kern="1200">
          <a:solidFill>
            <a:schemeClr val="tx1"/>
          </a:solidFill>
          <a:latin typeface="+mn-lt"/>
          <a:ea typeface="ＭＳ Ｐゴシック" pitchFamily="34" charset="-128"/>
          <a:cs typeface="+mn-cs"/>
        </a:defRPr>
      </a:lvl1pPr>
      <a:lvl2pPr marL="742950" indent="-285750" algn="l" defTabSz="457200" rtl="0" eaLnBrk="0" fontAlgn="base" hangingPunct="0">
        <a:spcBef>
          <a:spcPct val="20000"/>
        </a:spcBef>
        <a:spcAft>
          <a:spcPct val="0"/>
        </a:spcAft>
        <a:buFont typeface="Arial" charset="0"/>
        <a:buChar char="–"/>
        <a:defRPr sz="2800" kern="1200">
          <a:solidFill>
            <a:schemeClr val="tx1"/>
          </a:solidFill>
          <a:latin typeface="+mn-lt"/>
          <a:ea typeface="ＭＳ Ｐゴシック" pitchFamily="34" charset="-128"/>
          <a:cs typeface="+mn-cs"/>
        </a:defRPr>
      </a:lvl2pPr>
      <a:lvl3pPr marL="1143000" indent="-228600" algn="l" defTabSz="457200" rtl="0" eaLnBrk="0" fontAlgn="base" hangingPunct="0">
        <a:spcBef>
          <a:spcPct val="20000"/>
        </a:spcBef>
        <a:spcAft>
          <a:spcPct val="0"/>
        </a:spcAft>
        <a:buFont typeface="Arial" charset="0"/>
        <a:buChar char="•"/>
        <a:defRPr sz="2400" kern="1200">
          <a:solidFill>
            <a:schemeClr val="tx1"/>
          </a:solidFill>
          <a:latin typeface="+mn-lt"/>
          <a:ea typeface="ＭＳ Ｐゴシック" pitchFamily="34" charset="-128"/>
          <a:cs typeface="+mn-cs"/>
        </a:defRPr>
      </a:lvl3pPr>
      <a:lvl4pPr marL="1600200" indent="-228600" algn="l" defTabSz="457200" rtl="0" eaLnBrk="0" fontAlgn="base" hangingPunct="0">
        <a:spcBef>
          <a:spcPct val="20000"/>
        </a:spcBef>
        <a:spcAft>
          <a:spcPct val="0"/>
        </a:spcAft>
        <a:buFont typeface="Arial" charset="0"/>
        <a:buChar char="–"/>
        <a:defRPr sz="2000" kern="1200">
          <a:solidFill>
            <a:schemeClr val="tx1"/>
          </a:solidFill>
          <a:latin typeface="+mn-lt"/>
          <a:ea typeface="ＭＳ Ｐゴシック" pitchFamily="34" charset="-128"/>
          <a:cs typeface="+mn-cs"/>
        </a:defRPr>
      </a:lvl4pPr>
      <a:lvl5pPr marL="2057400" indent="-228600" algn="l" defTabSz="457200" rtl="0" eaLnBrk="0" fontAlgn="base" hangingPunct="0">
        <a:spcBef>
          <a:spcPct val="20000"/>
        </a:spcBef>
        <a:spcAft>
          <a:spcPct val="0"/>
        </a:spcAft>
        <a:buFont typeface="Arial" charset="0"/>
        <a:buChar char="»"/>
        <a:defRPr sz="2000" kern="1200">
          <a:solidFill>
            <a:schemeClr val="tx1"/>
          </a:solidFill>
          <a:latin typeface="+mn-lt"/>
          <a:ea typeface="ＭＳ Ｐゴシック" pitchFamily="34"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7.xml"/><Relationship Id="rId4" Type="http://schemas.openxmlformats.org/officeDocument/2006/relationships/image" Target="../media/image4.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8.xml"/></Relationships>
</file>

<file path=ppt/slides/_rels/slide11.xml.rels><?xml version="1.0" encoding="UTF-8" standalone="yes"?>
<Relationships xmlns="http://schemas.openxmlformats.org/package/2006/relationships"><Relationship Id="rId3" Type="http://schemas.openxmlformats.org/officeDocument/2006/relationships/image" Target="../media/image7.tmp"/><Relationship Id="rId2" Type="http://schemas.openxmlformats.org/officeDocument/2006/relationships/notesSlide" Target="../notesSlides/notesSlide11.xml"/><Relationship Id="rId1" Type="http://schemas.openxmlformats.org/officeDocument/2006/relationships/slideLayout" Target="../slideLayouts/slideLayout19.xml"/></Relationships>
</file>

<file path=ppt/slides/_rels/slide12.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2.xml"/><Relationship Id="rId1" Type="http://schemas.openxmlformats.org/officeDocument/2006/relationships/slideLayout" Target="../slideLayouts/slideLayout19.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8.xml"/></Relationships>
</file>

<file path=ppt/slides/_rels/slide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xml"/><Relationship Id="rId1" Type="http://schemas.openxmlformats.org/officeDocument/2006/relationships/slideLayout" Target="../slideLayouts/slideLayout14.xml"/></Relationships>
</file>

<file path=ppt/slides/_rels/slide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4.xml"/><Relationship Id="rId1" Type="http://schemas.openxmlformats.org/officeDocument/2006/relationships/slideLayout" Target="../slideLayouts/slideLayout19.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8.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8.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8.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8.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314" name="Picture 8"/>
          <p:cNvPicPr>
            <a:picLocks noChangeAspect="1"/>
          </p:cNvPicPr>
          <p:nvPr/>
        </p:nvPicPr>
        <p:blipFill>
          <a:blip r:embed="rId3">
            <a:extLst>
              <a:ext uri="{28A0092B-C50C-407E-A947-70E740481C1C}">
                <a14:useLocalDpi xmlns:a14="http://schemas.microsoft.com/office/drawing/2010/main" val="0"/>
              </a:ext>
            </a:extLst>
          </a:blip>
          <a:stretch>
            <a:fillRect/>
          </a:stretch>
        </p:blipFill>
        <p:spPr bwMode="auto">
          <a:xfrm>
            <a:off x="0" y="0"/>
            <a:ext cx="9144000" cy="6857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315" name="Picture 7" descr="HGSE_Logo_Vertical_WHT.png"/>
          <p:cNvPicPr>
            <a:picLocks noChangeAspect="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902450" y="5213350"/>
            <a:ext cx="1614488" cy="1263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57667576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b="1" spc="-150" dirty="0">
                <a:solidFill>
                  <a:srgbClr val="A51C30"/>
                </a:solidFill>
                <a:latin typeface="Arial" panose="020B0604020202020204" pitchFamily="34" charset="0"/>
                <a:cs typeface="Arial" panose="020B0604020202020204" pitchFamily="34" charset="0"/>
              </a:rPr>
              <a:t>General</a:t>
            </a:r>
            <a:r>
              <a:rPr lang="en-US" sz="3600" dirty="0"/>
              <a:t> </a:t>
            </a:r>
            <a:r>
              <a:rPr lang="en-US" sz="3600" b="1" spc="-150" dirty="0">
                <a:solidFill>
                  <a:srgbClr val="A51C30"/>
                </a:solidFill>
                <a:latin typeface="Arial" panose="020B0604020202020204" pitchFamily="34" charset="0"/>
                <a:cs typeface="Arial" panose="020B0604020202020204" pitchFamily="34" charset="0"/>
              </a:rPr>
              <a:t>Tips</a:t>
            </a:r>
          </a:p>
        </p:txBody>
      </p:sp>
      <p:sp>
        <p:nvSpPr>
          <p:cNvPr id="3" name="Text Placeholder 2"/>
          <p:cNvSpPr txBox="1">
            <a:spLocks/>
          </p:cNvSpPr>
          <p:nvPr/>
        </p:nvSpPr>
        <p:spPr>
          <a:xfrm>
            <a:off x="609600" y="1676400"/>
            <a:ext cx="8001000" cy="4343400"/>
          </a:xfrm>
          <a:prstGeom prst="rect">
            <a:avLst/>
          </a:prstGeom>
        </p:spPr>
        <p:txBody>
          <a:bodyPr/>
          <a:lstStyle>
            <a:defPPr>
              <a:defRPr lang="en-US"/>
            </a:defPPr>
            <a:lvl1pPr marL="0" algn="l" defTabSz="914400" rtl="0" eaLnBrk="1" latinLnBrk="0" hangingPunct="1">
              <a:defRPr sz="1800" kern="1200">
                <a:solidFill>
                  <a:schemeClr val="tx1"/>
                </a:solidFill>
                <a:latin typeface="Arial" charset="0"/>
                <a:ea typeface="ＭＳ Ｐゴシック" charset="0"/>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342900" indent="-342900">
              <a:spcBef>
                <a:spcPts val="600"/>
              </a:spcBef>
              <a:buFont typeface="Arial" panose="020B0604020202020204" pitchFamily="34" charset="0"/>
              <a:buChar char="•"/>
            </a:pPr>
            <a:r>
              <a:rPr lang="en-US" sz="2000" dirty="0">
                <a:latin typeface="+mn-lt"/>
              </a:rPr>
              <a:t>Margins can be as small as .5”</a:t>
            </a:r>
          </a:p>
          <a:p>
            <a:pPr marL="342900" indent="-342900">
              <a:spcBef>
                <a:spcPts val="600"/>
              </a:spcBef>
              <a:buFont typeface="Arial" panose="020B0604020202020204" pitchFamily="34" charset="0"/>
              <a:buChar char="•"/>
            </a:pPr>
            <a:r>
              <a:rPr lang="en-US" sz="2000" dirty="0">
                <a:latin typeface="+mn-lt"/>
              </a:rPr>
              <a:t>Smallest font size should be 10 </a:t>
            </a:r>
            <a:r>
              <a:rPr lang="en-US" sz="2000" i="1" dirty="0">
                <a:latin typeface="+mn-lt"/>
              </a:rPr>
              <a:t>(use best judgment)</a:t>
            </a:r>
          </a:p>
          <a:p>
            <a:pPr marL="342900" indent="-342900">
              <a:spcBef>
                <a:spcPts val="600"/>
              </a:spcBef>
              <a:buFont typeface="Arial" panose="020B0604020202020204" pitchFamily="34" charset="0"/>
              <a:buChar char="•"/>
            </a:pPr>
            <a:r>
              <a:rPr lang="en-US" sz="2000" dirty="0">
                <a:latin typeface="+mn-lt"/>
              </a:rPr>
              <a:t>White space can increase legibility</a:t>
            </a:r>
          </a:p>
          <a:p>
            <a:pPr marL="342900" indent="-342900">
              <a:spcBef>
                <a:spcPts val="600"/>
              </a:spcBef>
              <a:buFont typeface="Arial" panose="020B0604020202020204" pitchFamily="34" charset="0"/>
              <a:buChar char="•"/>
            </a:pPr>
            <a:r>
              <a:rPr lang="en-US" sz="2000" dirty="0">
                <a:latin typeface="+mn-lt"/>
              </a:rPr>
              <a:t>Avoid curlicue fonts, text boxes, or other images</a:t>
            </a:r>
          </a:p>
          <a:p>
            <a:pPr marL="342900" indent="-342900">
              <a:spcBef>
                <a:spcPts val="600"/>
              </a:spcBef>
              <a:buFont typeface="Arial" panose="020B0604020202020204" pitchFamily="34" charset="0"/>
              <a:buChar char="•"/>
            </a:pPr>
            <a:r>
              <a:rPr lang="en-US" sz="2000" dirty="0">
                <a:latin typeface="+mn-lt"/>
              </a:rPr>
              <a:t>Review, review, review for spelling and grammar</a:t>
            </a:r>
          </a:p>
          <a:p>
            <a:pPr marL="342900" indent="-342900">
              <a:spcBef>
                <a:spcPts val="600"/>
              </a:spcBef>
              <a:buFont typeface="Arial" panose="020B0604020202020204" pitchFamily="34" charset="0"/>
              <a:buChar char="•"/>
            </a:pPr>
            <a:r>
              <a:rPr lang="en-US" sz="2000" dirty="0">
                <a:latin typeface="+mn-lt"/>
              </a:rPr>
              <a:t>Always follow sector standards &amp; think from the reader’s perspective</a:t>
            </a:r>
          </a:p>
          <a:p>
            <a:pPr marL="342900" indent="-342900">
              <a:spcBef>
                <a:spcPts val="600"/>
              </a:spcBef>
              <a:buFont typeface="Arial" panose="020B0604020202020204" pitchFamily="34" charset="0"/>
              <a:buChar char="•"/>
            </a:pPr>
            <a:r>
              <a:rPr lang="en-US" sz="2000" dirty="0">
                <a:latin typeface="+mn-lt"/>
              </a:rPr>
              <a:t>Resumes are subjective—have it reviewed from multiple perspectives</a:t>
            </a:r>
          </a:p>
          <a:p>
            <a:pPr marL="342900" indent="-342900">
              <a:spcBef>
                <a:spcPts val="600"/>
              </a:spcBef>
              <a:buFont typeface="Arial" panose="020B0604020202020204" pitchFamily="34" charset="0"/>
              <a:buChar char="•"/>
            </a:pPr>
            <a:r>
              <a:rPr lang="en-US" sz="2000" dirty="0">
                <a:latin typeface="+mn-lt"/>
              </a:rPr>
              <a:t>Education resumes generally 2 pages </a:t>
            </a:r>
            <a:r>
              <a:rPr lang="en-US" sz="2000" i="1" dirty="0">
                <a:latin typeface="+mn-lt"/>
              </a:rPr>
              <a:t>(other sectors may differ)</a:t>
            </a:r>
          </a:p>
          <a:p>
            <a:pPr marL="342900" indent="-342900">
              <a:spcBef>
                <a:spcPts val="600"/>
              </a:spcBef>
              <a:buFont typeface="Arial" panose="020B0604020202020204" pitchFamily="34" charset="0"/>
              <a:buChar char="•"/>
            </a:pPr>
            <a:r>
              <a:rPr lang="en-US" sz="2000" dirty="0">
                <a:latin typeface="+mn-lt"/>
              </a:rPr>
              <a:t>If printing, print one-sided pages and use paper clip </a:t>
            </a:r>
            <a:r>
              <a:rPr lang="en-US" sz="2000" i="1" dirty="0">
                <a:latin typeface="+mn-lt"/>
              </a:rPr>
              <a:t>(not staples)</a:t>
            </a:r>
          </a:p>
          <a:p>
            <a:pPr marL="342900" indent="-342900">
              <a:spcBef>
                <a:spcPts val="600"/>
              </a:spcBef>
              <a:buFont typeface="Arial" panose="020B0604020202020204" pitchFamily="34" charset="0"/>
              <a:buChar char="•"/>
            </a:pPr>
            <a:r>
              <a:rPr lang="en-US" sz="2000" dirty="0">
                <a:latin typeface="+mn-lt"/>
              </a:rPr>
              <a:t>Send in format requested </a:t>
            </a:r>
            <a:r>
              <a:rPr lang="en-US" sz="2000" i="1" dirty="0">
                <a:latin typeface="+mn-lt"/>
              </a:rPr>
              <a:t>(usually Word doc)</a:t>
            </a:r>
            <a:r>
              <a:rPr lang="en-US" sz="2000" dirty="0">
                <a:latin typeface="+mn-lt"/>
              </a:rPr>
              <a:t>  </a:t>
            </a:r>
          </a:p>
          <a:p>
            <a:pPr marL="342900" indent="-342900">
              <a:spcBef>
                <a:spcPts val="600"/>
              </a:spcBef>
              <a:buFont typeface="Arial" panose="020B0604020202020204" pitchFamily="34" charset="0"/>
              <a:buChar char="•"/>
            </a:pPr>
            <a:r>
              <a:rPr lang="en-US" sz="2000" dirty="0">
                <a:latin typeface="+mn-lt"/>
              </a:rPr>
              <a:t>Send copies to employees you did informational interviews with</a:t>
            </a:r>
          </a:p>
        </p:txBody>
      </p:sp>
    </p:spTree>
    <p:extLst>
      <p:ext uri="{BB962C8B-B14F-4D97-AF65-F5344CB8AC3E}">
        <p14:creationId xmlns:p14="http://schemas.microsoft.com/office/powerpoint/2010/main" val="6392007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Screen Clippi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328548" y="83804"/>
            <a:ext cx="4758052" cy="6738048"/>
          </a:xfrm>
          <a:prstGeom prst="rect">
            <a:avLst/>
          </a:prstGeom>
        </p:spPr>
      </p:pic>
    </p:spTree>
    <p:extLst>
      <p:ext uri="{BB962C8B-B14F-4D97-AF65-F5344CB8AC3E}">
        <p14:creationId xmlns:p14="http://schemas.microsoft.com/office/powerpoint/2010/main" val="267887713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733800" y="1066800"/>
            <a:ext cx="4800600" cy="48006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TextBox 1"/>
          <p:cNvSpPr txBox="1"/>
          <p:nvPr/>
        </p:nvSpPr>
        <p:spPr>
          <a:xfrm>
            <a:off x="381000" y="2362200"/>
            <a:ext cx="3505200" cy="1415772"/>
          </a:xfrm>
          <a:prstGeom prst="rect">
            <a:avLst/>
          </a:prstGeom>
          <a:noFill/>
        </p:spPr>
        <p:txBody>
          <a:bodyPr wrap="square" rtlCol="0">
            <a:spAutoFit/>
          </a:bodyPr>
          <a:lstStyle/>
          <a:p>
            <a:r>
              <a:rPr lang="en-US" sz="3600" b="1" dirty="0">
                <a:solidFill>
                  <a:srgbClr val="C00000"/>
                </a:solidFill>
              </a:rPr>
              <a:t>Any questions?</a:t>
            </a:r>
          </a:p>
          <a:p>
            <a:endParaRPr lang="en-US" sz="3600" b="1" dirty="0">
              <a:solidFill>
                <a:srgbClr val="C00000"/>
              </a:solidFill>
            </a:endParaRPr>
          </a:p>
          <a:p>
            <a:r>
              <a:rPr lang="en-US" sz="1400" b="1" dirty="0">
                <a:solidFill>
                  <a:schemeClr val="accent3">
                    <a:lumMod val="50000"/>
                  </a:schemeClr>
                </a:solidFill>
              </a:rPr>
              <a:t>Email cso@gse.Harvard.edu.</a:t>
            </a:r>
          </a:p>
        </p:txBody>
      </p:sp>
    </p:spTree>
    <p:extLst>
      <p:ext uri="{BB962C8B-B14F-4D97-AF65-F5344CB8AC3E}">
        <p14:creationId xmlns:p14="http://schemas.microsoft.com/office/powerpoint/2010/main" val="349267708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pPr algn="r"/>
            <a:br>
              <a:rPr lang="en-US" sz="5400" b="1" spc="-150" dirty="0">
                <a:solidFill>
                  <a:srgbClr val="A51C30"/>
                </a:solidFill>
                <a:latin typeface="Arial" panose="020B0604020202020204" pitchFamily="34" charset="0"/>
                <a:cs typeface="Arial" panose="020B0604020202020204" pitchFamily="34" charset="0"/>
              </a:rPr>
            </a:br>
            <a:br>
              <a:rPr lang="en-US" sz="5400" b="1" spc="-150" dirty="0">
                <a:solidFill>
                  <a:srgbClr val="A51C30"/>
                </a:solidFill>
                <a:latin typeface="Arial" panose="020B0604020202020204" pitchFamily="34" charset="0"/>
                <a:cs typeface="Arial" panose="020B0604020202020204" pitchFamily="34" charset="0"/>
              </a:rPr>
            </a:br>
            <a:r>
              <a:rPr lang="en-US" sz="6600" b="1" spc="-150" dirty="0">
                <a:solidFill>
                  <a:srgbClr val="A51C30"/>
                </a:solidFill>
                <a:latin typeface="Arial" panose="020B0604020202020204" pitchFamily="34" charset="0"/>
                <a:cs typeface="Arial" panose="020B0604020202020204" pitchFamily="34" charset="0"/>
              </a:rPr>
              <a:t>Resume</a:t>
            </a:r>
            <a:r>
              <a:rPr lang="en-US" sz="6600" dirty="0"/>
              <a:t> </a:t>
            </a:r>
            <a:r>
              <a:rPr lang="en-US" sz="6600" b="1" spc="-150" dirty="0">
                <a:solidFill>
                  <a:srgbClr val="A51C30"/>
                </a:solidFill>
                <a:latin typeface="Arial" panose="020B0604020202020204" pitchFamily="34" charset="0"/>
                <a:cs typeface="Arial" panose="020B0604020202020204" pitchFamily="34" charset="0"/>
              </a:rPr>
              <a:t>Workshop</a:t>
            </a:r>
          </a:p>
        </p:txBody>
      </p:sp>
    </p:spTree>
    <p:extLst>
      <p:ext uri="{BB962C8B-B14F-4D97-AF65-F5344CB8AC3E}">
        <p14:creationId xmlns:p14="http://schemas.microsoft.com/office/powerpoint/2010/main" val="218056645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106899"/>
            <a:ext cx="9144000" cy="6644202"/>
          </a:xfrm>
          <a:prstGeom prst="rect">
            <a:avLst/>
          </a:prstGeom>
        </p:spPr>
      </p:pic>
    </p:spTree>
    <p:extLst>
      <p:ext uri="{BB962C8B-B14F-4D97-AF65-F5344CB8AC3E}">
        <p14:creationId xmlns:p14="http://schemas.microsoft.com/office/powerpoint/2010/main" val="45743893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04800" y="1295400"/>
            <a:ext cx="8684242" cy="5393954"/>
          </a:xfrm>
          <a:prstGeom prst="rect">
            <a:avLst/>
          </a:prstGeom>
        </p:spPr>
      </p:pic>
    </p:spTree>
    <p:extLst>
      <p:ext uri="{BB962C8B-B14F-4D97-AF65-F5344CB8AC3E}">
        <p14:creationId xmlns:p14="http://schemas.microsoft.com/office/powerpoint/2010/main" val="82358381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274638"/>
            <a:ext cx="8229600" cy="868362"/>
          </a:xfrm>
        </p:spPr>
        <p:txBody>
          <a:bodyPr/>
          <a:lstStyle/>
          <a:p>
            <a:pPr algn="r"/>
            <a:r>
              <a:rPr lang="en-US" sz="3600" b="1" spc="-150" dirty="0">
                <a:solidFill>
                  <a:srgbClr val="A51C30"/>
                </a:solidFill>
                <a:latin typeface="Arial" panose="020B0604020202020204" pitchFamily="34" charset="0"/>
                <a:cs typeface="Arial" panose="020B0604020202020204" pitchFamily="34" charset="0"/>
              </a:rPr>
              <a:t>Organizing</a:t>
            </a:r>
            <a:r>
              <a:rPr lang="en-US" sz="3600" dirty="0"/>
              <a:t> </a:t>
            </a:r>
            <a:r>
              <a:rPr lang="en-US" sz="3600" b="1" spc="-150" dirty="0">
                <a:solidFill>
                  <a:srgbClr val="A51C30"/>
                </a:solidFill>
                <a:latin typeface="Arial" panose="020B0604020202020204" pitchFamily="34" charset="0"/>
                <a:cs typeface="Arial" panose="020B0604020202020204" pitchFamily="34" charset="0"/>
              </a:rPr>
              <a:t>Your</a:t>
            </a:r>
            <a:r>
              <a:rPr lang="en-US" sz="3600" dirty="0"/>
              <a:t> </a:t>
            </a:r>
            <a:r>
              <a:rPr lang="en-US" sz="3600" b="1" spc="-150" dirty="0">
                <a:solidFill>
                  <a:srgbClr val="A51C30"/>
                </a:solidFill>
                <a:latin typeface="Arial" panose="020B0604020202020204" pitchFamily="34" charset="0"/>
                <a:cs typeface="Arial" panose="020B0604020202020204" pitchFamily="34" charset="0"/>
              </a:rPr>
              <a:t>Story:</a:t>
            </a:r>
            <a:br>
              <a:rPr lang="en-US" sz="3600" b="1" spc="-150" dirty="0">
                <a:solidFill>
                  <a:srgbClr val="A51C30"/>
                </a:solidFill>
                <a:latin typeface="Arial" panose="020B0604020202020204" pitchFamily="34" charset="0"/>
                <a:cs typeface="Arial" panose="020B0604020202020204" pitchFamily="34" charset="0"/>
              </a:rPr>
            </a:br>
            <a:r>
              <a:rPr lang="en-US" sz="2800" b="1" spc="-150" dirty="0">
                <a:solidFill>
                  <a:srgbClr val="A51C30"/>
                </a:solidFill>
                <a:latin typeface="Arial" panose="020B0604020202020204" pitchFamily="34" charset="0"/>
                <a:cs typeface="Arial" panose="020B0604020202020204" pitchFamily="34" charset="0"/>
              </a:rPr>
              <a:t>Focus Areas</a:t>
            </a:r>
          </a:p>
        </p:txBody>
      </p:sp>
      <p:sp>
        <p:nvSpPr>
          <p:cNvPr id="4" name="Text Placeholder 2"/>
          <p:cNvSpPr txBox="1">
            <a:spLocks/>
          </p:cNvSpPr>
          <p:nvPr/>
        </p:nvSpPr>
        <p:spPr>
          <a:xfrm>
            <a:off x="577256" y="1447800"/>
            <a:ext cx="8109544" cy="5105400"/>
          </a:xfrm>
          <a:prstGeom prst="rect">
            <a:avLst/>
          </a:prstGeom>
        </p:spPr>
        <p:txBody>
          <a:bodyPr>
            <a:noAutofit/>
          </a:bodyPr>
          <a:lstStyle>
            <a:defPPr>
              <a:defRPr lang="en-US"/>
            </a:defPPr>
            <a:lvl1pPr marL="0" algn="l" defTabSz="914400" rtl="0" eaLnBrk="1" latinLnBrk="0" hangingPunct="1">
              <a:defRPr sz="1800" kern="1200">
                <a:solidFill>
                  <a:schemeClr val="tx1"/>
                </a:solidFill>
                <a:latin typeface="Arial" charset="0"/>
                <a:ea typeface="ＭＳ Ｐゴシック" charset="0"/>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200" b="1" u="sng" dirty="0">
                <a:latin typeface="+mn-lt"/>
              </a:rPr>
              <a:t>Sample JOB DESCRIPTION RESPONSIBILITIES </a:t>
            </a:r>
          </a:p>
          <a:p>
            <a:endParaRPr lang="en-US" sz="1200" dirty="0">
              <a:latin typeface="+mn-lt"/>
            </a:endParaRPr>
          </a:p>
          <a:p>
            <a:r>
              <a:rPr lang="en-US" sz="1200" dirty="0">
                <a:latin typeface="+mn-lt"/>
              </a:rPr>
              <a:t>The Program Director will have responsibilities in the following areas: </a:t>
            </a:r>
          </a:p>
          <a:p>
            <a:endParaRPr lang="en-US" sz="800" dirty="0">
              <a:latin typeface="+mn-lt"/>
            </a:endParaRPr>
          </a:p>
          <a:p>
            <a:r>
              <a:rPr lang="en-US" sz="1200" b="1" dirty="0">
                <a:solidFill>
                  <a:srgbClr val="00B050"/>
                </a:solidFill>
                <a:latin typeface="+mn-lt"/>
              </a:rPr>
              <a:t>Program Development </a:t>
            </a:r>
          </a:p>
          <a:p>
            <a:pPr marL="171450" indent="-171450">
              <a:buFont typeface="Arial" panose="020B0604020202020204" pitchFamily="34" charset="0"/>
              <a:buChar char="•"/>
            </a:pPr>
            <a:r>
              <a:rPr lang="en-US" sz="1200" dirty="0">
                <a:latin typeface="+mn-lt"/>
              </a:rPr>
              <a:t>Define the program’s policy goals, intermediate objectives, priority activities, and benchmarks for measuring progress and relate those goals to the Foundation’s overall mission; </a:t>
            </a:r>
          </a:p>
          <a:p>
            <a:endParaRPr lang="en-US" sz="800" dirty="0">
              <a:latin typeface="+mn-lt"/>
            </a:endParaRPr>
          </a:p>
          <a:p>
            <a:pPr marL="171450" indent="-171450">
              <a:buFont typeface="Arial" panose="020B0604020202020204" pitchFamily="34" charset="0"/>
              <a:buChar char="•"/>
            </a:pPr>
            <a:r>
              <a:rPr lang="en-US" sz="1200" dirty="0">
                <a:latin typeface="+mn-lt"/>
              </a:rPr>
              <a:t>Monitor the field: reading, attending meetings, developing relationships so as to understand </a:t>
            </a:r>
            <a:r>
              <a:rPr lang="en-US" sz="1200" dirty="0">
                <a:solidFill>
                  <a:srgbClr val="00B050"/>
                </a:solidFill>
                <a:latin typeface="+mn-lt"/>
              </a:rPr>
              <a:t>emerging issues</a:t>
            </a:r>
            <a:r>
              <a:rPr lang="en-US" sz="1200" dirty="0">
                <a:latin typeface="+mn-lt"/>
              </a:rPr>
              <a:t>, research, political, and technological developments that affect the program; </a:t>
            </a:r>
          </a:p>
          <a:p>
            <a:endParaRPr lang="en-US" sz="800" dirty="0">
              <a:latin typeface="+mn-lt"/>
            </a:endParaRPr>
          </a:p>
          <a:p>
            <a:r>
              <a:rPr lang="en-US" sz="1200" b="1" dirty="0">
                <a:solidFill>
                  <a:srgbClr val="00B050"/>
                </a:solidFill>
                <a:latin typeface="+mn-lt"/>
              </a:rPr>
              <a:t>Proposal Evaluation </a:t>
            </a:r>
            <a:r>
              <a:rPr lang="en-US" sz="1200" b="1" dirty="0">
                <a:latin typeface="+mn-lt"/>
              </a:rPr>
              <a:t>and Project Oversight </a:t>
            </a:r>
          </a:p>
          <a:p>
            <a:pPr marL="171450" indent="-171450">
              <a:buFont typeface="Arial" panose="020B0604020202020204" pitchFamily="34" charset="0"/>
              <a:buChar char="•"/>
            </a:pPr>
            <a:r>
              <a:rPr lang="en-US" sz="1200" dirty="0">
                <a:latin typeface="+mn-lt"/>
              </a:rPr>
              <a:t>Evaluate proposals to determine if: the proposed project is consistent with and could further the policy goals of the program; the applicant has the staff, resources, policy opportunities, and strategy to carry out the proposed project successfully</a:t>
            </a:r>
          </a:p>
          <a:p>
            <a:endParaRPr lang="en-US" sz="800" dirty="0">
              <a:latin typeface="+mn-lt"/>
            </a:endParaRPr>
          </a:p>
          <a:p>
            <a:pPr marL="171450" indent="-171450">
              <a:buFont typeface="Arial" panose="020B0604020202020204" pitchFamily="34" charset="0"/>
              <a:buChar char="•"/>
            </a:pPr>
            <a:r>
              <a:rPr lang="en-US" sz="1200" dirty="0">
                <a:solidFill>
                  <a:srgbClr val="00B050"/>
                </a:solidFill>
                <a:latin typeface="+mn-lt"/>
              </a:rPr>
              <a:t>Present at proposal review meetings recommendations for action on </a:t>
            </a:r>
            <a:r>
              <a:rPr lang="en-US" sz="1200" dirty="0">
                <a:latin typeface="+mn-lt"/>
              </a:rPr>
              <a:t>funding requests and the reasons for the recommendations; </a:t>
            </a:r>
          </a:p>
          <a:p>
            <a:endParaRPr lang="en-US" sz="800" dirty="0">
              <a:latin typeface="+mn-lt"/>
            </a:endParaRPr>
          </a:p>
          <a:p>
            <a:r>
              <a:rPr lang="en-US" sz="1200" b="1" dirty="0">
                <a:solidFill>
                  <a:srgbClr val="00B050"/>
                </a:solidFill>
                <a:latin typeface="+mn-lt"/>
              </a:rPr>
              <a:t>Management of </a:t>
            </a:r>
            <a:r>
              <a:rPr lang="en-US" sz="1200" b="1" dirty="0">
                <a:solidFill>
                  <a:schemeClr val="accent6">
                    <a:lumMod val="75000"/>
                  </a:schemeClr>
                </a:solidFill>
                <a:latin typeface="+mn-lt"/>
              </a:rPr>
              <a:t>Program Team </a:t>
            </a:r>
          </a:p>
          <a:p>
            <a:pPr marL="171450" indent="-171450">
              <a:buFont typeface="Arial" panose="020B0604020202020204" pitchFamily="34" charset="0"/>
              <a:buChar char="•"/>
            </a:pPr>
            <a:r>
              <a:rPr lang="en-US" sz="1200" dirty="0">
                <a:latin typeface="+mn-lt"/>
              </a:rPr>
              <a:t>Meet with program team members – an Education Program Officer and an Education Program Assistant – to develop performance plans and their implementation; provide appropriate feedback on performance in annual review; provide training, mentoring, and oversight for program team; </a:t>
            </a:r>
          </a:p>
          <a:p>
            <a:endParaRPr lang="en-US" sz="800" dirty="0">
              <a:latin typeface="+mn-lt"/>
            </a:endParaRPr>
          </a:p>
          <a:p>
            <a:pPr marL="171450" indent="-171450">
              <a:buFont typeface="Arial" panose="020B0604020202020204" pitchFamily="34" charset="0"/>
              <a:buChar char="•"/>
            </a:pPr>
            <a:r>
              <a:rPr lang="en-US" sz="1200" dirty="0">
                <a:latin typeface="+mn-lt"/>
              </a:rPr>
              <a:t>Provide leadership in and coordinate planning and implementation of strategic directions; track program budget and ensure that program team is on track with goals and benchmarks set in planning process; ensure that schedules for program development and proposal review are adhered to and that deadlines for board book preparation, providing materials for other foundation functions such as communications, and other tasks are met. </a:t>
            </a:r>
          </a:p>
          <a:p>
            <a:endParaRPr lang="en-US" sz="800" dirty="0">
              <a:latin typeface="+mn-lt"/>
            </a:endParaRPr>
          </a:p>
          <a:p>
            <a:r>
              <a:rPr lang="en-US" sz="1200" b="1" dirty="0">
                <a:solidFill>
                  <a:schemeClr val="accent6">
                    <a:lumMod val="75000"/>
                  </a:schemeClr>
                </a:solidFill>
                <a:latin typeface="+mn-lt"/>
              </a:rPr>
              <a:t>External Relations </a:t>
            </a:r>
          </a:p>
          <a:p>
            <a:pPr marL="171450" indent="-171450">
              <a:buFont typeface="Arial" panose="020B0604020202020204" pitchFamily="34" charset="0"/>
              <a:buChar char="•"/>
            </a:pPr>
            <a:r>
              <a:rPr lang="en-US" sz="1200" dirty="0">
                <a:latin typeface="+mn-lt"/>
              </a:rPr>
              <a:t>Responsible for developing and maintaining relationships with x, y, z</a:t>
            </a:r>
          </a:p>
        </p:txBody>
      </p:sp>
    </p:spTree>
    <p:extLst>
      <p:ext uri="{BB962C8B-B14F-4D97-AF65-F5344CB8AC3E}">
        <p14:creationId xmlns:p14="http://schemas.microsoft.com/office/powerpoint/2010/main" val="63941339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en-US" sz="3600" b="1" spc="-150" dirty="0">
                <a:solidFill>
                  <a:srgbClr val="A51C30"/>
                </a:solidFill>
                <a:latin typeface="Arial" panose="020B0604020202020204" pitchFamily="34" charset="0"/>
                <a:cs typeface="Arial" panose="020B0604020202020204" pitchFamily="34" charset="0"/>
              </a:rPr>
              <a:t>Organizing</a:t>
            </a:r>
            <a:r>
              <a:rPr lang="en-US" sz="3600" dirty="0"/>
              <a:t> </a:t>
            </a:r>
            <a:r>
              <a:rPr lang="en-US" sz="3600" b="1" spc="-150" dirty="0">
                <a:solidFill>
                  <a:srgbClr val="A51C30"/>
                </a:solidFill>
                <a:latin typeface="Arial" panose="020B0604020202020204" pitchFamily="34" charset="0"/>
                <a:cs typeface="Arial" panose="020B0604020202020204" pitchFamily="34" charset="0"/>
              </a:rPr>
              <a:t>Your</a:t>
            </a:r>
            <a:r>
              <a:rPr lang="en-US" sz="3600" dirty="0"/>
              <a:t> </a:t>
            </a:r>
            <a:r>
              <a:rPr lang="en-US" sz="3600" b="1" spc="-150" dirty="0">
                <a:solidFill>
                  <a:srgbClr val="A51C30"/>
                </a:solidFill>
                <a:latin typeface="Arial" panose="020B0604020202020204" pitchFamily="34" charset="0"/>
                <a:cs typeface="Arial" panose="020B0604020202020204" pitchFamily="34" charset="0"/>
              </a:rPr>
              <a:t>Story:</a:t>
            </a:r>
            <a:br>
              <a:rPr lang="en-US" sz="3600" b="1" spc="-150" dirty="0">
                <a:solidFill>
                  <a:srgbClr val="A51C30"/>
                </a:solidFill>
                <a:latin typeface="Arial" panose="020B0604020202020204" pitchFamily="34" charset="0"/>
                <a:cs typeface="Arial" panose="020B0604020202020204" pitchFamily="34" charset="0"/>
              </a:rPr>
            </a:br>
            <a:r>
              <a:rPr lang="en-US" sz="2800" b="1" spc="-150" dirty="0">
                <a:solidFill>
                  <a:srgbClr val="A51C30"/>
                </a:solidFill>
                <a:latin typeface="Arial" panose="020B0604020202020204" pitchFamily="34" charset="0"/>
                <a:cs typeface="Arial" panose="020B0604020202020204" pitchFamily="34" charset="0"/>
              </a:rPr>
              <a:t>Format</a:t>
            </a:r>
            <a:endParaRPr lang="en-US" sz="2800" dirty="0"/>
          </a:p>
        </p:txBody>
      </p:sp>
      <p:sp>
        <p:nvSpPr>
          <p:cNvPr id="4" name="TextBox 3"/>
          <p:cNvSpPr txBox="1"/>
          <p:nvPr/>
        </p:nvSpPr>
        <p:spPr>
          <a:xfrm>
            <a:off x="0" y="1371600"/>
            <a:ext cx="9144000" cy="381001"/>
          </a:xfrm>
          <a:prstGeom prst="rect">
            <a:avLst/>
          </a:prstGeom>
          <a:noFill/>
        </p:spPr>
        <p:txBody>
          <a:bodyPr wrap="square" rtlCol="0">
            <a:spAutoFit/>
          </a:bodyPr>
          <a:lstStyle/>
          <a:p>
            <a:pPr algn="ctr"/>
            <a:r>
              <a:rPr lang="en-US" b="1" dirty="0"/>
              <a:t>Sample Resume: Hybrid</a:t>
            </a:r>
          </a:p>
        </p:txBody>
      </p:sp>
      <p:sp>
        <p:nvSpPr>
          <p:cNvPr id="5" name="Rectangle 4"/>
          <p:cNvSpPr/>
          <p:nvPr/>
        </p:nvSpPr>
        <p:spPr>
          <a:xfrm>
            <a:off x="662152" y="1828800"/>
            <a:ext cx="7872248" cy="4862870"/>
          </a:xfrm>
          <a:prstGeom prst="rect">
            <a:avLst/>
          </a:prstGeom>
        </p:spPr>
        <p:txBody>
          <a:bodyPr wrap="square">
            <a:spAutoFit/>
          </a:bodyPr>
          <a:lstStyle/>
          <a:p>
            <a:pPr algn="ctr"/>
            <a:r>
              <a:rPr lang="en-US" sz="1200" dirty="0"/>
              <a:t>Your Name</a:t>
            </a:r>
          </a:p>
          <a:p>
            <a:pPr algn="ctr"/>
            <a:r>
              <a:rPr lang="en-US" sz="1200" dirty="0"/>
              <a:t>Email Address * Phone Number</a:t>
            </a:r>
          </a:p>
          <a:p>
            <a:pPr algn="ctr"/>
            <a:r>
              <a:rPr lang="en-US" sz="800" dirty="0"/>
              <a:t>_______________________________________________________________________________________________</a:t>
            </a:r>
          </a:p>
          <a:p>
            <a:pPr algn="ctr"/>
            <a:endParaRPr lang="en-US" sz="400" dirty="0"/>
          </a:p>
          <a:p>
            <a:r>
              <a:rPr lang="en-US" sz="1200" b="1" u="sng" dirty="0">
                <a:solidFill>
                  <a:srgbClr val="00B050"/>
                </a:solidFill>
              </a:rPr>
              <a:t>Program Development Experience</a:t>
            </a:r>
          </a:p>
          <a:p>
            <a:r>
              <a:rPr lang="en-US" sz="1000" b="1" dirty="0"/>
              <a:t>ORGANIZATION NAME						2016-present</a:t>
            </a:r>
          </a:p>
          <a:p>
            <a:r>
              <a:rPr lang="en-US" sz="1000" b="1" dirty="0"/>
              <a:t>Your role</a:t>
            </a:r>
          </a:p>
          <a:p>
            <a:r>
              <a:rPr lang="en-US" sz="1000" dirty="0"/>
              <a:t> Defined the program’s benchmarks for measuring progress and ensured those goals to the ; </a:t>
            </a:r>
          </a:p>
          <a:p>
            <a:r>
              <a:rPr lang="en-US" sz="1000" dirty="0"/>
              <a:t> Developed relationships to understand (xxx) issues, research, political, and technological developments that affect the program</a:t>
            </a:r>
          </a:p>
          <a:p>
            <a:endParaRPr lang="en-US" sz="1000" b="1" dirty="0"/>
          </a:p>
          <a:p>
            <a:r>
              <a:rPr lang="en-US" sz="1000" b="1" dirty="0"/>
              <a:t>ORGANIZATION NAME 						2014-2015</a:t>
            </a:r>
          </a:p>
          <a:p>
            <a:r>
              <a:rPr lang="en-US" sz="1000" b="1" dirty="0"/>
              <a:t>Your role</a:t>
            </a:r>
          </a:p>
          <a:p>
            <a:r>
              <a:rPr lang="en-US" sz="1000" dirty="0"/>
              <a:t> Examined and refined a grant budget that (shows how prudently maximized goals); </a:t>
            </a:r>
          </a:p>
          <a:p>
            <a:r>
              <a:rPr lang="en-US" sz="1000" dirty="0"/>
              <a:t> Solicited proposals consistent with the program’s strategy and goals through a process of reviewing letters of inquiry, site visits, and other meetings; </a:t>
            </a:r>
          </a:p>
          <a:p>
            <a:endParaRPr lang="en-US" sz="1000" b="1" dirty="0"/>
          </a:p>
          <a:p>
            <a:r>
              <a:rPr lang="en-US" sz="1200" b="1" u="sng" dirty="0">
                <a:solidFill>
                  <a:srgbClr val="00B050"/>
                </a:solidFill>
              </a:rPr>
              <a:t>Proposal Evaluation  Experience </a:t>
            </a:r>
          </a:p>
          <a:p>
            <a:r>
              <a:rPr lang="en-US" sz="1000" b="1" dirty="0"/>
              <a:t>ORGANIZATION NAME 						2015-2016</a:t>
            </a:r>
          </a:p>
          <a:p>
            <a:r>
              <a:rPr lang="en-US" sz="1000" b="1" dirty="0"/>
              <a:t>Your role</a:t>
            </a:r>
          </a:p>
          <a:p>
            <a:r>
              <a:rPr lang="en-US" sz="1000" dirty="0"/>
              <a:t> Evaluated proposals to (and how you used your skills to evaluate said proposal); </a:t>
            </a:r>
          </a:p>
          <a:p>
            <a:r>
              <a:rPr lang="en-US" sz="1000" dirty="0"/>
              <a:t> Presented …</a:t>
            </a:r>
          </a:p>
          <a:p>
            <a:r>
              <a:rPr lang="en-US" sz="1000" dirty="0"/>
              <a:t> Worked closely with </a:t>
            </a:r>
          </a:p>
          <a:p>
            <a:r>
              <a:rPr lang="en-US" sz="1000" dirty="0"/>
              <a:t> Monitored projects and grant reports …</a:t>
            </a:r>
          </a:p>
          <a:p>
            <a:endParaRPr lang="en-US" sz="1000" dirty="0"/>
          </a:p>
          <a:p>
            <a:r>
              <a:rPr lang="en-US" sz="1200" b="1" u="sng" dirty="0">
                <a:solidFill>
                  <a:srgbClr val="00B050"/>
                </a:solidFill>
              </a:rPr>
              <a:t>Program Management Experience</a:t>
            </a:r>
          </a:p>
          <a:p>
            <a:r>
              <a:rPr lang="en-US" sz="1000" b="1" dirty="0"/>
              <a:t>ORGANIZATION NAME 						2012-2014</a:t>
            </a:r>
          </a:p>
          <a:p>
            <a:r>
              <a:rPr lang="en-US" sz="1000" b="1" dirty="0"/>
              <a:t>Your role</a:t>
            </a:r>
          </a:p>
          <a:p>
            <a:r>
              <a:rPr lang="en-US" sz="1000" dirty="0"/>
              <a:t> Facilitated the development of performance plans and their implementation; provide appropriate feedback on performance in annual review; provide training, mentoring, and oversight for program team; </a:t>
            </a:r>
          </a:p>
          <a:p>
            <a:r>
              <a:rPr lang="en-US" sz="1000" dirty="0"/>
              <a:t> Managed x program…</a:t>
            </a:r>
          </a:p>
        </p:txBody>
      </p:sp>
    </p:spTree>
    <p:extLst>
      <p:ext uri="{BB962C8B-B14F-4D97-AF65-F5344CB8AC3E}">
        <p14:creationId xmlns:p14="http://schemas.microsoft.com/office/powerpoint/2010/main" val="178734333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en-US" sz="3600" b="1" spc="-150" dirty="0">
                <a:solidFill>
                  <a:srgbClr val="A51C30"/>
                </a:solidFill>
                <a:latin typeface="Arial" panose="020B0604020202020204" pitchFamily="34" charset="0"/>
                <a:cs typeface="Arial" panose="020B0604020202020204" pitchFamily="34" charset="0"/>
              </a:rPr>
              <a:t>Organizing</a:t>
            </a:r>
            <a:r>
              <a:rPr lang="en-US" sz="3600" dirty="0"/>
              <a:t> </a:t>
            </a:r>
            <a:r>
              <a:rPr lang="en-US" sz="3600" b="1" spc="-150" dirty="0">
                <a:solidFill>
                  <a:srgbClr val="A51C30"/>
                </a:solidFill>
                <a:latin typeface="Arial" panose="020B0604020202020204" pitchFamily="34" charset="0"/>
                <a:cs typeface="Arial" panose="020B0604020202020204" pitchFamily="34" charset="0"/>
              </a:rPr>
              <a:t>Your</a:t>
            </a:r>
            <a:r>
              <a:rPr lang="en-US" sz="3600" dirty="0"/>
              <a:t> </a:t>
            </a:r>
            <a:r>
              <a:rPr lang="en-US" sz="3600" b="1" spc="-150" dirty="0">
                <a:solidFill>
                  <a:srgbClr val="A51C30"/>
                </a:solidFill>
                <a:latin typeface="Arial" panose="020B0604020202020204" pitchFamily="34" charset="0"/>
                <a:cs typeface="Arial" panose="020B0604020202020204" pitchFamily="34" charset="0"/>
              </a:rPr>
              <a:t>Story:</a:t>
            </a:r>
            <a:br>
              <a:rPr lang="en-US" sz="3600" b="1" spc="-150" dirty="0">
                <a:solidFill>
                  <a:srgbClr val="A51C30"/>
                </a:solidFill>
                <a:latin typeface="Arial" panose="020B0604020202020204" pitchFamily="34" charset="0"/>
                <a:cs typeface="Arial" panose="020B0604020202020204" pitchFamily="34" charset="0"/>
              </a:rPr>
            </a:br>
            <a:r>
              <a:rPr lang="en-US" sz="2800" b="1" spc="-150" dirty="0">
                <a:solidFill>
                  <a:srgbClr val="A51C30"/>
                </a:solidFill>
                <a:latin typeface="Arial" panose="020B0604020202020204" pitchFamily="34" charset="0"/>
                <a:cs typeface="Arial" panose="020B0604020202020204" pitchFamily="34" charset="0"/>
              </a:rPr>
              <a:t>Format</a:t>
            </a:r>
            <a:endParaRPr lang="en-US" sz="2800" dirty="0"/>
          </a:p>
        </p:txBody>
      </p:sp>
      <p:sp>
        <p:nvSpPr>
          <p:cNvPr id="4" name="TextBox 3"/>
          <p:cNvSpPr txBox="1"/>
          <p:nvPr/>
        </p:nvSpPr>
        <p:spPr>
          <a:xfrm>
            <a:off x="0" y="1524000"/>
            <a:ext cx="9144000" cy="369332"/>
          </a:xfrm>
          <a:prstGeom prst="rect">
            <a:avLst/>
          </a:prstGeom>
          <a:noFill/>
        </p:spPr>
        <p:txBody>
          <a:bodyPr wrap="square" rtlCol="0">
            <a:spAutoFit/>
          </a:bodyPr>
          <a:lstStyle/>
          <a:p>
            <a:pPr algn="ctr"/>
            <a:r>
              <a:rPr lang="en-US" b="1" dirty="0"/>
              <a:t>Sample Resume: Reverse chronological</a:t>
            </a:r>
          </a:p>
        </p:txBody>
      </p:sp>
      <p:sp>
        <p:nvSpPr>
          <p:cNvPr id="6" name="Rectangle 5"/>
          <p:cNvSpPr/>
          <p:nvPr/>
        </p:nvSpPr>
        <p:spPr>
          <a:xfrm>
            <a:off x="662152" y="1989875"/>
            <a:ext cx="7872248" cy="4524315"/>
          </a:xfrm>
          <a:prstGeom prst="rect">
            <a:avLst/>
          </a:prstGeom>
        </p:spPr>
        <p:txBody>
          <a:bodyPr wrap="square">
            <a:spAutoFit/>
          </a:bodyPr>
          <a:lstStyle/>
          <a:p>
            <a:pPr algn="ctr"/>
            <a:r>
              <a:rPr lang="en-US" sz="1200" dirty="0"/>
              <a:t>Your Name</a:t>
            </a:r>
          </a:p>
          <a:p>
            <a:pPr algn="ctr"/>
            <a:r>
              <a:rPr lang="en-US" sz="1200" dirty="0"/>
              <a:t>Email Address * Phone Number</a:t>
            </a:r>
          </a:p>
          <a:p>
            <a:pPr algn="ctr"/>
            <a:r>
              <a:rPr lang="en-US" sz="1200" dirty="0"/>
              <a:t>_______________________________________________________________________________________________</a:t>
            </a:r>
          </a:p>
          <a:p>
            <a:endParaRPr lang="en-US" sz="1200" b="1" dirty="0">
              <a:solidFill>
                <a:srgbClr val="00B050"/>
              </a:solidFill>
            </a:endParaRPr>
          </a:p>
          <a:p>
            <a:r>
              <a:rPr lang="en-US" sz="1200" b="1" dirty="0"/>
              <a:t>ORGANIZATION NAME</a:t>
            </a:r>
            <a:r>
              <a:rPr lang="en-US" sz="1000" b="1" dirty="0"/>
              <a:t>						</a:t>
            </a:r>
            <a:r>
              <a:rPr lang="en-US" sz="1200" b="1" dirty="0">
                <a:solidFill>
                  <a:srgbClr val="00B050"/>
                </a:solidFill>
              </a:rPr>
              <a:t>2016-present</a:t>
            </a:r>
          </a:p>
          <a:p>
            <a:r>
              <a:rPr lang="en-US" sz="1000" b="1" dirty="0"/>
              <a:t>Your role</a:t>
            </a:r>
          </a:p>
          <a:p>
            <a:r>
              <a:rPr lang="en-US" sz="1000" dirty="0"/>
              <a:t> </a:t>
            </a:r>
            <a:r>
              <a:rPr lang="en-US" sz="1000" dirty="0">
                <a:solidFill>
                  <a:srgbClr val="00B050"/>
                </a:solidFill>
              </a:rPr>
              <a:t>Defined the program’s benchmarks</a:t>
            </a:r>
            <a:r>
              <a:rPr lang="en-US" sz="1000" dirty="0"/>
              <a:t> for measuring progress and ensured those goals to the ; </a:t>
            </a:r>
          </a:p>
          <a:p>
            <a:r>
              <a:rPr lang="en-US" sz="1000" dirty="0"/>
              <a:t> </a:t>
            </a:r>
            <a:r>
              <a:rPr lang="en-US" sz="1000" dirty="0">
                <a:solidFill>
                  <a:srgbClr val="00B050"/>
                </a:solidFill>
              </a:rPr>
              <a:t>Developed relationships to understand (xxx) </a:t>
            </a:r>
            <a:r>
              <a:rPr lang="en-US" sz="1000" dirty="0"/>
              <a:t>issues, research, political, and technological developments </a:t>
            </a:r>
            <a:r>
              <a:rPr lang="en-US" sz="1000" dirty="0">
                <a:solidFill>
                  <a:srgbClr val="00B050"/>
                </a:solidFill>
              </a:rPr>
              <a:t>that affect the program</a:t>
            </a:r>
          </a:p>
          <a:p>
            <a:endParaRPr lang="en-US" sz="1000" b="1" dirty="0"/>
          </a:p>
          <a:p>
            <a:r>
              <a:rPr lang="en-US" sz="1200" b="1" dirty="0"/>
              <a:t>ORGANIZATION NAME 						</a:t>
            </a:r>
            <a:r>
              <a:rPr lang="en-US" sz="1200" b="1" dirty="0">
                <a:solidFill>
                  <a:srgbClr val="00B050"/>
                </a:solidFill>
              </a:rPr>
              <a:t>2015-2016</a:t>
            </a:r>
          </a:p>
          <a:p>
            <a:r>
              <a:rPr lang="en-US" sz="1000" b="1" dirty="0"/>
              <a:t>Your role</a:t>
            </a:r>
          </a:p>
          <a:p>
            <a:r>
              <a:rPr lang="en-US" sz="1000" dirty="0"/>
              <a:t> </a:t>
            </a:r>
            <a:r>
              <a:rPr lang="en-US" sz="1000" dirty="0">
                <a:solidFill>
                  <a:srgbClr val="00B050"/>
                </a:solidFill>
              </a:rPr>
              <a:t>Evaluated proposals </a:t>
            </a:r>
            <a:r>
              <a:rPr lang="en-US" sz="1000" dirty="0"/>
              <a:t>to (and how you used your skills to evaluate said proposal); </a:t>
            </a:r>
          </a:p>
          <a:p>
            <a:r>
              <a:rPr lang="en-US" sz="1000" dirty="0"/>
              <a:t> Presented …</a:t>
            </a:r>
          </a:p>
          <a:p>
            <a:r>
              <a:rPr lang="en-US" sz="1000" dirty="0"/>
              <a:t> Worked closely with </a:t>
            </a:r>
          </a:p>
          <a:p>
            <a:r>
              <a:rPr lang="en-US" sz="1000" dirty="0"/>
              <a:t> Monitored projects and grant reports …</a:t>
            </a:r>
          </a:p>
          <a:p>
            <a:endParaRPr lang="en-US" sz="1200" b="1" dirty="0">
              <a:solidFill>
                <a:srgbClr val="00B050"/>
              </a:solidFill>
            </a:endParaRPr>
          </a:p>
          <a:p>
            <a:r>
              <a:rPr lang="en-US" sz="1200" b="1" dirty="0"/>
              <a:t>ORGANIZATION NAME 	</a:t>
            </a:r>
            <a:r>
              <a:rPr lang="en-US" sz="1000" b="1" dirty="0"/>
              <a:t>					</a:t>
            </a:r>
            <a:r>
              <a:rPr lang="en-US" sz="1200" b="1" dirty="0">
                <a:solidFill>
                  <a:srgbClr val="00B050"/>
                </a:solidFill>
              </a:rPr>
              <a:t>2014-2015</a:t>
            </a:r>
          </a:p>
          <a:p>
            <a:r>
              <a:rPr lang="en-US" sz="1000" b="1" dirty="0"/>
              <a:t>Your role</a:t>
            </a:r>
          </a:p>
          <a:p>
            <a:r>
              <a:rPr lang="en-US" sz="1000" dirty="0"/>
              <a:t> Examined and refined a grant budget that (shows how prudently maximized goals); </a:t>
            </a:r>
          </a:p>
          <a:p>
            <a:r>
              <a:rPr lang="en-US" sz="1000" dirty="0"/>
              <a:t> Solicited proposals consistent with the program’s strategy and goals through a process of reviewing letters of inquiry, site visits, and other meetings; </a:t>
            </a:r>
          </a:p>
          <a:p>
            <a:endParaRPr lang="en-US" sz="1000" b="1" dirty="0"/>
          </a:p>
          <a:p>
            <a:r>
              <a:rPr lang="en-US" sz="1200" b="1" dirty="0"/>
              <a:t>ORGANIZATION NAME 	</a:t>
            </a:r>
            <a:r>
              <a:rPr lang="en-US" sz="1000" b="1" dirty="0"/>
              <a:t>					</a:t>
            </a:r>
            <a:r>
              <a:rPr lang="en-US" sz="1200" b="1" dirty="0">
                <a:solidFill>
                  <a:srgbClr val="00B050"/>
                </a:solidFill>
              </a:rPr>
              <a:t>2012-2014</a:t>
            </a:r>
          </a:p>
          <a:p>
            <a:r>
              <a:rPr lang="en-US" sz="1000" b="1" dirty="0"/>
              <a:t>Your role</a:t>
            </a:r>
          </a:p>
          <a:p>
            <a:r>
              <a:rPr lang="en-US" sz="1000" dirty="0"/>
              <a:t> Facilitated the development of performance plans and their implementation; provide appropriate feedback on performance in annual review; provide training, mentoring, and oversight for program team; </a:t>
            </a:r>
          </a:p>
          <a:p>
            <a:r>
              <a:rPr lang="en-US" sz="1000" dirty="0"/>
              <a:t> </a:t>
            </a:r>
            <a:r>
              <a:rPr lang="en-US" sz="1000" dirty="0">
                <a:solidFill>
                  <a:srgbClr val="00B050"/>
                </a:solidFill>
              </a:rPr>
              <a:t>Managed x program</a:t>
            </a:r>
            <a:r>
              <a:rPr lang="en-US" sz="1000" dirty="0"/>
              <a:t>…</a:t>
            </a:r>
          </a:p>
        </p:txBody>
      </p:sp>
    </p:spTree>
    <p:extLst>
      <p:ext uri="{BB962C8B-B14F-4D97-AF65-F5344CB8AC3E}">
        <p14:creationId xmlns:p14="http://schemas.microsoft.com/office/powerpoint/2010/main" val="399034612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en-US" sz="3600" b="1" spc="-150" dirty="0">
                <a:solidFill>
                  <a:srgbClr val="A51C30"/>
                </a:solidFill>
                <a:latin typeface="Arial" panose="020B0604020202020204" pitchFamily="34" charset="0"/>
                <a:cs typeface="Arial" panose="020B0604020202020204" pitchFamily="34" charset="0"/>
              </a:rPr>
              <a:t>Organizing</a:t>
            </a:r>
            <a:r>
              <a:rPr lang="en-US" sz="3600" dirty="0"/>
              <a:t> </a:t>
            </a:r>
            <a:r>
              <a:rPr lang="en-US" sz="3600" b="1" spc="-150" dirty="0">
                <a:solidFill>
                  <a:srgbClr val="A51C30"/>
                </a:solidFill>
                <a:latin typeface="Arial" panose="020B0604020202020204" pitchFamily="34" charset="0"/>
                <a:cs typeface="Arial" panose="020B0604020202020204" pitchFamily="34" charset="0"/>
              </a:rPr>
              <a:t>Your</a:t>
            </a:r>
            <a:r>
              <a:rPr lang="en-US" sz="3600" dirty="0"/>
              <a:t> </a:t>
            </a:r>
            <a:r>
              <a:rPr lang="en-US" sz="3600" b="1" spc="-150" dirty="0">
                <a:solidFill>
                  <a:srgbClr val="A51C30"/>
                </a:solidFill>
                <a:latin typeface="Arial" panose="020B0604020202020204" pitchFamily="34" charset="0"/>
                <a:cs typeface="Arial" panose="020B0604020202020204" pitchFamily="34" charset="0"/>
              </a:rPr>
              <a:t>Story:</a:t>
            </a:r>
            <a:br>
              <a:rPr lang="en-US" sz="3600" b="1" spc="-150" dirty="0">
                <a:solidFill>
                  <a:srgbClr val="A51C30"/>
                </a:solidFill>
                <a:latin typeface="Arial" panose="020B0604020202020204" pitchFamily="34" charset="0"/>
                <a:cs typeface="Arial" panose="020B0604020202020204" pitchFamily="34" charset="0"/>
              </a:rPr>
            </a:br>
            <a:r>
              <a:rPr lang="en-US" sz="2800" b="1" spc="-150" dirty="0">
                <a:solidFill>
                  <a:srgbClr val="A51C30"/>
                </a:solidFill>
                <a:latin typeface="Arial" panose="020B0604020202020204" pitchFamily="34" charset="0"/>
                <a:cs typeface="Arial" panose="020B0604020202020204" pitchFamily="34" charset="0"/>
              </a:rPr>
              <a:t>Narrative</a:t>
            </a:r>
            <a:endParaRPr lang="en-US" sz="2800" dirty="0"/>
          </a:p>
        </p:txBody>
      </p:sp>
      <p:sp>
        <p:nvSpPr>
          <p:cNvPr id="5" name="TextBox 4"/>
          <p:cNvSpPr txBox="1"/>
          <p:nvPr/>
        </p:nvSpPr>
        <p:spPr>
          <a:xfrm>
            <a:off x="457200" y="1938040"/>
            <a:ext cx="8229600" cy="4616648"/>
          </a:xfrm>
          <a:prstGeom prst="rect">
            <a:avLst/>
          </a:prstGeom>
          <a:noFill/>
        </p:spPr>
        <p:txBody>
          <a:bodyPr wrap="square" rtlCol="0">
            <a:spAutoFit/>
          </a:bodyPr>
          <a:lstStyle/>
          <a:p>
            <a:pPr algn="ctr">
              <a:spcAft>
                <a:spcPts val="1200"/>
              </a:spcAft>
            </a:pPr>
            <a:r>
              <a:rPr lang="en-US" sz="1600" b="1" u="sng" dirty="0">
                <a:cs typeface="Arial" panose="020B0604020202020204" pitchFamily="34" charset="0"/>
              </a:rPr>
              <a:t>Places and ways to narrate your experience</a:t>
            </a:r>
            <a:endParaRPr lang="en-US" sz="1600" dirty="0">
              <a:cs typeface="Arial" panose="020B0604020202020204" pitchFamily="34" charset="0"/>
            </a:endParaRPr>
          </a:p>
          <a:p>
            <a:pPr>
              <a:spcAft>
                <a:spcPts val="1200"/>
              </a:spcAft>
            </a:pPr>
            <a:r>
              <a:rPr lang="en-US" sz="1600" b="1" dirty="0">
                <a:cs typeface="Arial" panose="020B0604020202020204" pitchFamily="34" charset="0"/>
              </a:rPr>
              <a:t>Summary of Qualifications</a:t>
            </a:r>
          </a:p>
          <a:p>
            <a:pPr marL="742950" lvl="1" indent="-285750">
              <a:spcAft>
                <a:spcPts val="1200"/>
              </a:spcAft>
              <a:buFont typeface="Arial" panose="020B0604020202020204" pitchFamily="34" charset="0"/>
              <a:buChar char="•"/>
            </a:pPr>
            <a:r>
              <a:rPr lang="en-US" sz="1600" dirty="0">
                <a:cs typeface="Arial" panose="020B0604020202020204" pitchFamily="34" charset="0"/>
              </a:rPr>
              <a:t>Commitment to lower-income educational issues as evidenced by 15 years of progressively responsible non-profit leadership roles and public service. </a:t>
            </a:r>
          </a:p>
          <a:p>
            <a:pPr>
              <a:spcAft>
                <a:spcPts val="1200"/>
              </a:spcAft>
            </a:pPr>
            <a:r>
              <a:rPr lang="en-US" sz="1600" b="1" dirty="0">
                <a:cs typeface="Arial" panose="020B0604020202020204" pitchFamily="34" charset="0"/>
              </a:rPr>
              <a:t>Way you describe your experience </a:t>
            </a:r>
          </a:p>
          <a:p>
            <a:pPr marL="742950" lvl="1" indent="-285750">
              <a:buFont typeface="Arial" panose="020B0604020202020204" pitchFamily="34" charset="0"/>
              <a:buChar char="•"/>
            </a:pPr>
            <a:r>
              <a:rPr lang="en-US" sz="1600" dirty="0">
                <a:cs typeface="Arial" panose="020B0604020202020204" pitchFamily="34" charset="0"/>
              </a:rPr>
              <a:t>Ensure you’re relating your experience to the position you’re applying for: </a:t>
            </a:r>
          </a:p>
          <a:p>
            <a:pPr marL="1200150" lvl="2" indent="-285750">
              <a:buFont typeface="Wingdings" panose="05000000000000000000" pitchFamily="2" charset="2"/>
              <a:buChar char="Ø"/>
            </a:pPr>
            <a:r>
              <a:rPr lang="en-US" sz="1600" b="1" dirty="0">
                <a:cs typeface="Arial" panose="020B0604020202020204" pitchFamily="34" charset="0"/>
              </a:rPr>
              <a:t>Teaching experience</a:t>
            </a:r>
            <a:r>
              <a:rPr lang="en-US" sz="1600" dirty="0">
                <a:cs typeface="Arial" panose="020B0604020202020204" pitchFamily="34" charset="0"/>
              </a:rPr>
              <a:t>: Taught new science area to 50 6</a:t>
            </a:r>
            <a:r>
              <a:rPr lang="en-US" sz="1600" baseline="30000" dirty="0">
                <a:cs typeface="Arial" panose="020B0604020202020204" pitchFamily="34" charset="0"/>
              </a:rPr>
              <a:t>th</a:t>
            </a:r>
            <a:r>
              <a:rPr lang="en-US" sz="1600" dirty="0">
                <a:cs typeface="Arial" panose="020B0604020202020204" pitchFamily="34" charset="0"/>
              </a:rPr>
              <a:t> graders</a:t>
            </a:r>
          </a:p>
          <a:p>
            <a:pPr marL="1200150" lvl="2" indent="-285750">
              <a:buFont typeface="Wingdings" panose="05000000000000000000" pitchFamily="2" charset="2"/>
              <a:buChar char="Ø"/>
            </a:pPr>
            <a:r>
              <a:rPr lang="en-US" sz="1600" b="1" dirty="0">
                <a:cs typeface="Arial" panose="020B0604020202020204" pitchFamily="34" charset="0"/>
              </a:rPr>
              <a:t>Research position relevance</a:t>
            </a:r>
            <a:r>
              <a:rPr lang="en-US" sz="1600" dirty="0">
                <a:cs typeface="Arial" panose="020B0604020202020204" pitchFamily="34" charset="0"/>
              </a:rPr>
              <a:t>: Researched and developed new curriculum for new science area for 6</a:t>
            </a:r>
            <a:r>
              <a:rPr lang="en-US" sz="1600" baseline="30000" dirty="0">
                <a:cs typeface="Arial" panose="020B0604020202020204" pitchFamily="34" charset="0"/>
              </a:rPr>
              <a:t>th</a:t>
            </a:r>
            <a:r>
              <a:rPr lang="en-US" sz="1600" dirty="0">
                <a:cs typeface="Arial" panose="020B0604020202020204" pitchFamily="34" charset="0"/>
              </a:rPr>
              <a:t> grade level; evaluated student progress using xxx.</a:t>
            </a:r>
          </a:p>
          <a:p>
            <a:pPr>
              <a:spcAft>
                <a:spcPts val="1200"/>
              </a:spcAft>
            </a:pPr>
            <a:r>
              <a:rPr lang="en-US" sz="1600" b="1" dirty="0">
                <a:cs typeface="Arial" panose="020B0604020202020204" pitchFamily="34" charset="0"/>
              </a:rPr>
              <a:t>Education </a:t>
            </a:r>
          </a:p>
          <a:p>
            <a:pPr marL="742950" lvl="1" indent="-285750">
              <a:spcAft>
                <a:spcPts val="1200"/>
              </a:spcAft>
              <a:buFont typeface="Arial" panose="020B0604020202020204" pitchFamily="34" charset="0"/>
              <a:buChar char="•"/>
            </a:pPr>
            <a:r>
              <a:rPr lang="en-US" sz="1600" dirty="0">
                <a:cs typeface="Arial" panose="020B0604020202020204" pitchFamily="34" charset="0"/>
              </a:rPr>
              <a:t>1-5 </a:t>
            </a:r>
            <a:r>
              <a:rPr lang="en-US" sz="1600" dirty="0" err="1">
                <a:cs typeface="Arial" panose="020B0604020202020204" pitchFamily="34" charset="0"/>
              </a:rPr>
              <a:t>yrs</a:t>
            </a:r>
            <a:r>
              <a:rPr lang="en-US" sz="1600" dirty="0">
                <a:cs typeface="Arial" panose="020B0604020202020204" pitchFamily="34" charset="0"/>
              </a:rPr>
              <a:t> </a:t>
            </a:r>
            <a:r>
              <a:rPr lang="en-US" sz="1600" dirty="0" err="1">
                <a:cs typeface="Arial" panose="020B0604020202020204" pitchFamily="34" charset="0"/>
              </a:rPr>
              <a:t>exp</a:t>
            </a:r>
            <a:r>
              <a:rPr lang="en-US" sz="1600" dirty="0">
                <a:cs typeface="Arial" panose="020B0604020202020204" pitchFamily="34" charset="0"/>
              </a:rPr>
              <a:t>: first; mid-senior level: first or last (strategic)</a:t>
            </a:r>
          </a:p>
          <a:p>
            <a:pPr>
              <a:spcAft>
                <a:spcPts val="1200"/>
              </a:spcAft>
            </a:pPr>
            <a:r>
              <a:rPr lang="en-US" sz="1600" b="1" dirty="0">
                <a:cs typeface="Arial" panose="020B0604020202020204" pitchFamily="34" charset="0"/>
              </a:rPr>
              <a:t>Course work</a:t>
            </a:r>
          </a:p>
          <a:p>
            <a:pPr marL="742950" lvl="1" indent="-285750">
              <a:buFont typeface="Arial" panose="020B0604020202020204" pitchFamily="34" charset="0"/>
              <a:buChar char="•"/>
            </a:pPr>
            <a:r>
              <a:rPr lang="en-US" sz="1600" dirty="0">
                <a:cs typeface="Arial" panose="020B0604020202020204" pitchFamily="34" charset="0"/>
              </a:rPr>
              <a:t>Within existing categories or under </a:t>
            </a:r>
            <a:r>
              <a:rPr lang="en-US" sz="1600" i="1" dirty="0">
                <a:cs typeface="Arial" panose="020B0604020202020204" pitchFamily="34" charset="0"/>
              </a:rPr>
              <a:t>Project Experience: </a:t>
            </a:r>
          </a:p>
          <a:p>
            <a:pPr marL="1200150" lvl="2" indent="-285750">
              <a:buFont typeface="Wingdings" panose="05000000000000000000" pitchFamily="2" charset="2"/>
              <a:buChar char="Ø"/>
            </a:pPr>
            <a:r>
              <a:rPr lang="en-US" sz="1600" i="1" dirty="0">
                <a:cs typeface="Arial" panose="020B0604020202020204" pitchFamily="34" charset="0"/>
              </a:rPr>
              <a:t>Name of Project, Name of Course, HGSE, &amp; What you did (in bullets)</a:t>
            </a:r>
          </a:p>
        </p:txBody>
      </p:sp>
    </p:spTree>
    <p:extLst>
      <p:ext uri="{BB962C8B-B14F-4D97-AF65-F5344CB8AC3E}">
        <p14:creationId xmlns:p14="http://schemas.microsoft.com/office/powerpoint/2010/main" val="65306796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en-US" sz="3600" b="1" spc="-150" dirty="0">
                <a:solidFill>
                  <a:srgbClr val="A51C30"/>
                </a:solidFill>
                <a:latin typeface="Arial" panose="020B0604020202020204" pitchFamily="34" charset="0"/>
                <a:cs typeface="Arial" panose="020B0604020202020204" pitchFamily="34" charset="0"/>
              </a:rPr>
              <a:t>Success and Scope of Work:</a:t>
            </a:r>
            <a:br>
              <a:rPr lang="en-US" sz="3600" b="1" spc="-150" dirty="0">
                <a:solidFill>
                  <a:srgbClr val="A51C30"/>
                </a:solidFill>
                <a:latin typeface="Arial" panose="020B0604020202020204" pitchFamily="34" charset="0"/>
                <a:cs typeface="Arial" panose="020B0604020202020204" pitchFamily="34" charset="0"/>
              </a:rPr>
            </a:br>
            <a:r>
              <a:rPr lang="en-US" sz="2800" b="1" spc="-150" dirty="0">
                <a:solidFill>
                  <a:srgbClr val="A51C30"/>
                </a:solidFill>
                <a:latin typeface="Arial" panose="020B0604020202020204" pitchFamily="34" charset="0"/>
                <a:cs typeface="Arial" panose="020B0604020202020204" pitchFamily="34" charset="0"/>
              </a:rPr>
              <a:t>Make Your Resume Stand Out </a:t>
            </a:r>
            <a:endParaRPr lang="en-US" sz="2800" dirty="0"/>
          </a:p>
        </p:txBody>
      </p:sp>
      <p:sp>
        <p:nvSpPr>
          <p:cNvPr id="4" name="TextBox 3"/>
          <p:cNvSpPr txBox="1"/>
          <p:nvPr/>
        </p:nvSpPr>
        <p:spPr>
          <a:xfrm>
            <a:off x="838201" y="1905000"/>
            <a:ext cx="7315200" cy="1384995"/>
          </a:xfrm>
          <a:prstGeom prst="rect">
            <a:avLst/>
          </a:prstGeom>
          <a:noFill/>
        </p:spPr>
        <p:txBody>
          <a:bodyPr wrap="square" rtlCol="0">
            <a:spAutoFit/>
          </a:bodyPr>
          <a:lstStyle/>
          <a:p>
            <a:r>
              <a:rPr lang="en-US" sz="1400" b="1" dirty="0"/>
              <a:t>Summary of Qualifications: </a:t>
            </a:r>
            <a:r>
              <a:rPr lang="en-US" sz="1400" dirty="0"/>
              <a:t>Commitment to lower-income educational issues as </a:t>
            </a:r>
            <a:r>
              <a:rPr lang="en-US" sz="1400" b="1" dirty="0">
                <a:solidFill>
                  <a:srgbClr val="0070C0"/>
                </a:solidFill>
              </a:rPr>
              <a:t>evidenced by 15 years </a:t>
            </a:r>
            <a:r>
              <a:rPr lang="en-US" sz="1400" dirty="0"/>
              <a:t>of progressively responsible non-profit leadership roles and public service. Initiated efforts to address these issues by </a:t>
            </a:r>
            <a:r>
              <a:rPr lang="en-US" sz="1400" b="1" dirty="0">
                <a:solidFill>
                  <a:srgbClr val="0070C0"/>
                </a:solidFill>
              </a:rPr>
              <a:t>running for public office, fundraising and providing leadership development </a:t>
            </a:r>
            <a:r>
              <a:rPr lang="en-US" sz="1400" dirty="0"/>
              <a:t>and academic counseling to nearly </a:t>
            </a:r>
            <a:r>
              <a:rPr lang="en-US" sz="1400" b="1" dirty="0">
                <a:solidFill>
                  <a:srgbClr val="0070C0"/>
                </a:solidFill>
              </a:rPr>
              <a:t>2000</a:t>
            </a:r>
            <a:r>
              <a:rPr lang="en-US" sz="1400" dirty="0"/>
              <a:t> underserved students. Managed alumni fundraising campaigns and events with </a:t>
            </a:r>
            <a:r>
              <a:rPr lang="en-US" sz="1400" b="1" dirty="0">
                <a:solidFill>
                  <a:srgbClr val="0070C0"/>
                </a:solidFill>
              </a:rPr>
              <a:t>53-70% participation</a:t>
            </a:r>
            <a:r>
              <a:rPr lang="en-US" sz="1400" b="1" dirty="0"/>
              <a:t> </a:t>
            </a:r>
            <a:r>
              <a:rPr lang="en-US" sz="1400" dirty="0"/>
              <a:t>rates. Experienced supervisor, managing budgets of over </a:t>
            </a:r>
            <a:r>
              <a:rPr lang="en-US" sz="1400" b="1" dirty="0">
                <a:solidFill>
                  <a:srgbClr val="0070C0"/>
                </a:solidFill>
              </a:rPr>
              <a:t>$3 million and 28 staff</a:t>
            </a:r>
            <a:r>
              <a:rPr lang="en-US" sz="1400" dirty="0"/>
              <a:t>.</a:t>
            </a:r>
          </a:p>
        </p:txBody>
      </p:sp>
      <p:sp>
        <p:nvSpPr>
          <p:cNvPr id="6" name="Rectangle 5"/>
          <p:cNvSpPr/>
          <p:nvPr/>
        </p:nvSpPr>
        <p:spPr>
          <a:xfrm>
            <a:off x="838201" y="3429000"/>
            <a:ext cx="7215022" cy="3323987"/>
          </a:xfrm>
          <a:prstGeom prst="rect">
            <a:avLst/>
          </a:prstGeom>
        </p:spPr>
        <p:txBody>
          <a:bodyPr wrap="square">
            <a:spAutoFit/>
          </a:bodyPr>
          <a:lstStyle/>
          <a:p>
            <a:r>
              <a:rPr lang="en-US" sz="1400" b="1" dirty="0"/>
              <a:t>Deputy Executive Director for Leadership Development</a:t>
            </a:r>
          </a:p>
          <a:p>
            <a:pPr marL="171450" indent="-171450">
              <a:buFont typeface="Arial" panose="020B0604020202020204" pitchFamily="34" charset="0"/>
              <a:buChar char="•"/>
            </a:pPr>
            <a:r>
              <a:rPr lang="en-US" sz="1400" dirty="0"/>
              <a:t>Supervised </a:t>
            </a:r>
            <a:r>
              <a:rPr lang="en-US" sz="1400" dirty="0">
                <a:solidFill>
                  <a:srgbClr val="0070C0"/>
                </a:solidFill>
              </a:rPr>
              <a:t>14 full-time staff members </a:t>
            </a:r>
            <a:r>
              <a:rPr lang="en-US" sz="1400" dirty="0"/>
              <a:t>in delivering academic counseling, college guidance, public policy internship and employment to over 450 high school students</a:t>
            </a:r>
          </a:p>
          <a:p>
            <a:pPr marL="171450" indent="-171450">
              <a:buFont typeface="Arial" panose="020B0604020202020204" pitchFamily="34" charset="0"/>
              <a:buChar char="•"/>
            </a:pPr>
            <a:r>
              <a:rPr lang="en-US" sz="1400" dirty="0"/>
              <a:t>Managed budget of over </a:t>
            </a:r>
            <a:r>
              <a:rPr lang="en-US" sz="1400" dirty="0">
                <a:solidFill>
                  <a:srgbClr val="0070C0"/>
                </a:solidFill>
              </a:rPr>
              <a:t>$1.7 million </a:t>
            </a:r>
          </a:p>
          <a:p>
            <a:pPr marL="171450" indent="-171450">
              <a:buFont typeface="Arial" panose="020B0604020202020204" pitchFamily="34" charset="0"/>
              <a:buChar char="•"/>
            </a:pPr>
            <a:r>
              <a:rPr lang="en-US" sz="1400" dirty="0"/>
              <a:t>Built relationships </a:t>
            </a:r>
            <a:r>
              <a:rPr lang="en-US" sz="1400" dirty="0">
                <a:solidFill>
                  <a:srgbClr val="0070C0"/>
                </a:solidFill>
              </a:rPr>
              <a:t>with NYC independent school administrators </a:t>
            </a:r>
            <a:r>
              <a:rPr lang="en-US" sz="1400" dirty="0"/>
              <a:t>to manage xxx</a:t>
            </a:r>
          </a:p>
          <a:p>
            <a:pPr marL="171450" indent="-171450">
              <a:buFont typeface="Arial" panose="020B0604020202020204" pitchFamily="34" charset="0"/>
              <a:buChar char="•"/>
            </a:pPr>
            <a:r>
              <a:rPr lang="en-US" sz="1400" dirty="0"/>
              <a:t>Managed staff and teachers during </a:t>
            </a:r>
            <a:r>
              <a:rPr lang="en-US" sz="1400" dirty="0">
                <a:solidFill>
                  <a:srgbClr val="0070C0"/>
                </a:solidFill>
              </a:rPr>
              <a:t>16 separate </a:t>
            </a:r>
            <a:r>
              <a:rPr lang="en-US" sz="1400" dirty="0"/>
              <a:t>three-night / four-day leadership development retreats</a:t>
            </a:r>
          </a:p>
          <a:p>
            <a:pPr marL="171450" indent="-171450">
              <a:buFont typeface="Arial" panose="020B0604020202020204" pitchFamily="34" charset="0"/>
              <a:buChar char="•"/>
            </a:pPr>
            <a:r>
              <a:rPr lang="en-US" sz="1400" dirty="0"/>
              <a:t>Developed and supervised planning of 11 week-long overnight college trips for 150 high school students</a:t>
            </a:r>
          </a:p>
          <a:p>
            <a:pPr marL="171450" indent="-171450">
              <a:buFont typeface="Arial" panose="020B0604020202020204" pitchFamily="34" charset="0"/>
              <a:buChar char="•"/>
            </a:pPr>
            <a:r>
              <a:rPr lang="en-US" sz="1400" dirty="0"/>
              <a:t>Managed relationships with other nonprofit organizations to ensure that xxx</a:t>
            </a:r>
          </a:p>
          <a:p>
            <a:pPr marL="171450" indent="-171450">
              <a:buFont typeface="Arial" panose="020B0604020202020204" pitchFamily="34" charset="0"/>
              <a:buChar char="•"/>
            </a:pPr>
            <a:endParaRPr lang="en-US" sz="1400" dirty="0"/>
          </a:p>
          <a:p>
            <a:r>
              <a:rPr lang="en-US" sz="1400" b="1" dirty="0"/>
              <a:t>Director of Leadership Development and College Guidance</a:t>
            </a:r>
          </a:p>
          <a:p>
            <a:pPr marL="171450" indent="-171450">
              <a:buFont typeface="Arial" panose="020B0604020202020204" pitchFamily="34" charset="0"/>
              <a:buChar char="•"/>
            </a:pPr>
            <a:r>
              <a:rPr lang="en-US" sz="1400" dirty="0"/>
              <a:t>Managed staff of </a:t>
            </a:r>
            <a:r>
              <a:rPr lang="en-US" sz="1400" dirty="0">
                <a:solidFill>
                  <a:srgbClr val="0070C0"/>
                </a:solidFill>
              </a:rPr>
              <a:t>8 full-time staff members</a:t>
            </a:r>
          </a:p>
          <a:p>
            <a:pPr marL="171450" indent="-171450">
              <a:buFont typeface="Arial" panose="020B0604020202020204" pitchFamily="34" charset="0"/>
              <a:buChar char="•"/>
            </a:pPr>
            <a:r>
              <a:rPr lang="en-US" sz="1400" dirty="0"/>
              <a:t>Served as head guidance counselor for </a:t>
            </a:r>
            <a:r>
              <a:rPr lang="en-US" sz="1400" dirty="0">
                <a:solidFill>
                  <a:srgbClr val="0070C0"/>
                </a:solidFill>
              </a:rPr>
              <a:t>140 high school seniors </a:t>
            </a:r>
            <a:r>
              <a:rPr lang="en-US" sz="1400" dirty="0"/>
              <a:t>on college application process.</a:t>
            </a:r>
          </a:p>
          <a:p>
            <a:pPr algn="ctr"/>
            <a:endParaRPr lang="en-US" sz="1400" dirty="0"/>
          </a:p>
        </p:txBody>
      </p:sp>
    </p:spTree>
    <p:extLst>
      <p:ext uri="{BB962C8B-B14F-4D97-AF65-F5344CB8AC3E}">
        <p14:creationId xmlns:p14="http://schemas.microsoft.com/office/powerpoint/2010/main" val="1166557667"/>
      </p:ext>
    </p:extLst>
  </p:cSld>
  <p:clrMapOvr>
    <a:masterClrMapping/>
  </p:clrMapOvr>
</p:sld>
</file>

<file path=ppt/theme/theme1.xml><?xml version="1.0" encoding="utf-8"?>
<a:theme xmlns:a="http://schemas.openxmlformats.org/drawingml/2006/main" name="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1_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2_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4.xml><?xml version="1.0" encoding="utf-8"?>
<a:theme xmlns:a="http://schemas.openxmlformats.org/drawingml/2006/main" name="3_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871</TotalTime>
  <Words>772</Words>
  <Application>Microsoft Office PowerPoint</Application>
  <PresentationFormat>On-screen Show (4:3)</PresentationFormat>
  <Paragraphs>133</Paragraphs>
  <Slides>12</Slides>
  <Notes>12</Notes>
  <HiddenSlides>0</HiddenSlides>
  <MMClips>0</MMClips>
  <ScaleCrop>false</ScaleCrop>
  <HeadingPairs>
    <vt:vector size="6" baseType="variant">
      <vt:variant>
        <vt:lpstr>Fonts Used</vt:lpstr>
      </vt:variant>
      <vt:variant>
        <vt:i4>4</vt:i4>
      </vt:variant>
      <vt:variant>
        <vt:lpstr>Theme</vt:lpstr>
      </vt:variant>
      <vt:variant>
        <vt:i4>4</vt:i4>
      </vt:variant>
      <vt:variant>
        <vt:lpstr>Slide Titles</vt:lpstr>
      </vt:variant>
      <vt:variant>
        <vt:i4>12</vt:i4>
      </vt:variant>
    </vt:vector>
  </HeadingPairs>
  <TitlesOfParts>
    <vt:vector size="20" baseType="lpstr">
      <vt:lpstr>ＭＳ Ｐゴシック</vt:lpstr>
      <vt:lpstr>Arial</vt:lpstr>
      <vt:lpstr>Calibri</vt:lpstr>
      <vt:lpstr>Wingdings</vt:lpstr>
      <vt:lpstr>Custom Design</vt:lpstr>
      <vt:lpstr>1_Custom Design</vt:lpstr>
      <vt:lpstr>2_Custom Design</vt:lpstr>
      <vt:lpstr>3_Custom Design</vt:lpstr>
      <vt:lpstr>PowerPoint Presentation</vt:lpstr>
      <vt:lpstr>  Resume Workshop</vt:lpstr>
      <vt:lpstr>PowerPoint Presentation</vt:lpstr>
      <vt:lpstr>PowerPoint Presentation</vt:lpstr>
      <vt:lpstr>Organizing Your Story: Focus Areas</vt:lpstr>
      <vt:lpstr>Organizing Your Story: Format</vt:lpstr>
      <vt:lpstr>Organizing Your Story: Format</vt:lpstr>
      <vt:lpstr>Organizing Your Story: Narrative</vt:lpstr>
      <vt:lpstr>Success and Scope of Work: Make Your Resume Stand Out </vt:lpstr>
      <vt:lpstr>General Tips</vt:lpstr>
      <vt:lpstr>PowerPoint Presentation</vt:lpstr>
      <vt:lpstr>PowerPoint Presentation</vt:lpstr>
    </vt:vector>
  </TitlesOfParts>
  <Company>HGSE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swmaint</dc:creator>
  <cp:lastModifiedBy>Hotch, Debra</cp:lastModifiedBy>
  <cp:revision>57</cp:revision>
  <cp:lastPrinted>2016-10-27T18:12:52Z</cp:lastPrinted>
  <dcterms:created xsi:type="dcterms:W3CDTF">2014-10-16T13:33:18Z</dcterms:created>
  <dcterms:modified xsi:type="dcterms:W3CDTF">2018-08-10T18:25:32Z</dcterms:modified>
</cp:coreProperties>
</file>