
<file path=[Content_Types].xml><?xml version="1.0" encoding="utf-8"?>
<Types xmlns="http://schemas.openxmlformats.org/package/2006/content-types">
  <Default Extension="png" ContentType="image/png"/>
  <Default Extension="tmp"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3.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674" r:id="rId3"/>
    <p:sldMasterId id="2147483686" r:id="rId4"/>
  </p:sldMasterIdLst>
  <p:notesMasterIdLst>
    <p:notesMasterId r:id="rId17"/>
  </p:notesMasterIdLst>
  <p:sldIdLst>
    <p:sldId id="257" r:id="rId5"/>
    <p:sldId id="299" r:id="rId6"/>
    <p:sldId id="301" r:id="rId7"/>
    <p:sldId id="302" r:id="rId8"/>
    <p:sldId id="303" r:id="rId9"/>
    <p:sldId id="304" r:id="rId10"/>
    <p:sldId id="311" r:id="rId11"/>
    <p:sldId id="305" r:id="rId12"/>
    <p:sldId id="312" r:id="rId13"/>
    <p:sldId id="307" r:id="rId14"/>
    <p:sldId id="308" r:id="rId15"/>
    <p:sldId id="309" r:id="rId16"/>
  </p:sldIdLst>
  <p:sldSz cx="9144000" cy="6858000" type="screen4x3"/>
  <p:notesSz cx="6929438" cy="92868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0827" autoAdjust="0"/>
  </p:normalViewPr>
  <p:slideViewPr>
    <p:cSldViewPr>
      <p:cViewPr varScale="1">
        <p:scale>
          <a:sx n="47" d="100"/>
          <a:sy n="47" d="100"/>
        </p:scale>
        <p:origin x="1578" y="5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2756" cy="464344"/>
          </a:xfrm>
          <a:prstGeom prst="rect">
            <a:avLst/>
          </a:prstGeom>
        </p:spPr>
        <p:txBody>
          <a:bodyPr vert="horz" lIns="92656" tIns="46328" rIns="92656" bIns="46328" rtlCol="0"/>
          <a:lstStyle>
            <a:lvl1pPr algn="l">
              <a:defRPr sz="1200"/>
            </a:lvl1pPr>
          </a:lstStyle>
          <a:p>
            <a:endParaRPr lang="en-US"/>
          </a:p>
        </p:txBody>
      </p:sp>
      <p:sp>
        <p:nvSpPr>
          <p:cNvPr id="3" name="Date Placeholder 2"/>
          <p:cNvSpPr>
            <a:spLocks noGrp="1"/>
          </p:cNvSpPr>
          <p:nvPr>
            <p:ph type="dt" idx="1"/>
          </p:nvPr>
        </p:nvSpPr>
        <p:spPr>
          <a:xfrm>
            <a:off x="3925078" y="0"/>
            <a:ext cx="3002756" cy="464344"/>
          </a:xfrm>
          <a:prstGeom prst="rect">
            <a:avLst/>
          </a:prstGeom>
        </p:spPr>
        <p:txBody>
          <a:bodyPr vert="horz" lIns="92656" tIns="46328" rIns="92656" bIns="46328" rtlCol="0"/>
          <a:lstStyle>
            <a:lvl1pPr algn="r">
              <a:defRPr sz="1200"/>
            </a:lvl1pPr>
          </a:lstStyle>
          <a:p>
            <a:fld id="{E6EBA9E4-D762-48ED-A8FD-DEA34FFEC9DF}" type="datetimeFigureOut">
              <a:rPr lang="en-US" smtClean="0"/>
              <a:t>11/3/2016</a:t>
            </a:fld>
            <a:endParaRPr lang="en-US"/>
          </a:p>
        </p:txBody>
      </p:sp>
      <p:sp>
        <p:nvSpPr>
          <p:cNvPr id="4" name="Slide Image Placeholder 3"/>
          <p:cNvSpPr>
            <a:spLocks noGrp="1" noRot="1" noChangeAspect="1"/>
          </p:cNvSpPr>
          <p:nvPr>
            <p:ph type="sldImg" idx="2"/>
          </p:nvPr>
        </p:nvSpPr>
        <p:spPr>
          <a:xfrm>
            <a:off x="1144588" y="696913"/>
            <a:ext cx="4641850" cy="3482975"/>
          </a:xfrm>
          <a:prstGeom prst="rect">
            <a:avLst/>
          </a:prstGeom>
          <a:noFill/>
          <a:ln w="12700">
            <a:solidFill>
              <a:prstClr val="black"/>
            </a:solidFill>
          </a:ln>
        </p:spPr>
        <p:txBody>
          <a:bodyPr vert="horz" lIns="92656" tIns="46328" rIns="92656" bIns="46328" rtlCol="0" anchor="ctr"/>
          <a:lstStyle/>
          <a:p>
            <a:endParaRPr lang="en-US"/>
          </a:p>
        </p:txBody>
      </p:sp>
      <p:sp>
        <p:nvSpPr>
          <p:cNvPr id="5" name="Notes Placeholder 4"/>
          <p:cNvSpPr>
            <a:spLocks noGrp="1"/>
          </p:cNvSpPr>
          <p:nvPr>
            <p:ph type="body" sz="quarter" idx="3"/>
          </p:nvPr>
        </p:nvSpPr>
        <p:spPr>
          <a:xfrm>
            <a:off x="692944" y="4411266"/>
            <a:ext cx="5543550" cy="4179094"/>
          </a:xfrm>
          <a:prstGeom prst="rect">
            <a:avLst/>
          </a:prstGeom>
        </p:spPr>
        <p:txBody>
          <a:bodyPr vert="horz" lIns="92656" tIns="46328" rIns="92656" bIns="46328"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0919"/>
            <a:ext cx="3002756" cy="464344"/>
          </a:xfrm>
          <a:prstGeom prst="rect">
            <a:avLst/>
          </a:prstGeom>
        </p:spPr>
        <p:txBody>
          <a:bodyPr vert="horz" lIns="92656" tIns="46328" rIns="92656" bIns="46328" rtlCol="0" anchor="b"/>
          <a:lstStyle>
            <a:lvl1pPr algn="l">
              <a:defRPr sz="1200"/>
            </a:lvl1pPr>
          </a:lstStyle>
          <a:p>
            <a:endParaRPr lang="en-US"/>
          </a:p>
        </p:txBody>
      </p:sp>
      <p:sp>
        <p:nvSpPr>
          <p:cNvPr id="7" name="Slide Number Placeholder 6"/>
          <p:cNvSpPr>
            <a:spLocks noGrp="1"/>
          </p:cNvSpPr>
          <p:nvPr>
            <p:ph type="sldNum" sz="quarter" idx="5"/>
          </p:nvPr>
        </p:nvSpPr>
        <p:spPr>
          <a:xfrm>
            <a:off x="3925078" y="8820919"/>
            <a:ext cx="3002756" cy="464344"/>
          </a:xfrm>
          <a:prstGeom prst="rect">
            <a:avLst/>
          </a:prstGeom>
        </p:spPr>
        <p:txBody>
          <a:bodyPr vert="horz" lIns="92656" tIns="46328" rIns="92656" bIns="46328" rtlCol="0" anchor="b"/>
          <a:lstStyle>
            <a:lvl1pPr algn="r">
              <a:defRPr sz="1200"/>
            </a:lvl1pPr>
          </a:lstStyle>
          <a:p>
            <a:fld id="{29D2EC5F-F467-4C88-9274-78A24D1EB577}" type="slidenum">
              <a:rPr lang="en-US" smtClean="0"/>
              <a:t>‹#›</a:t>
            </a:fld>
            <a:endParaRPr lang="en-US"/>
          </a:p>
        </p:txBody>
      </p:sp>
    </p:spTree>
    <p:extLst>
      <p:ext uri="{BB962C8B-B14F-4D97-AF65-F5344CB8AC3E}">
        <p14:creationId xmlns:p14="http://schemas.microsoft.com/office/powerpoint/2010/main" val="35845021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9D2EC5F-F467-4C88-9274-78A24D1EB577}" type="slidenum">
              <a:rPr lang="en-US" smtClean="0"/>
              <a:t>1</a:t>
            </a:fld>
            <a:endParaRPr lang="en-US"/>
          </a:p>
        </p:txBody>
      </p:sp>
    </p:spTree>
    <p:extLst>
      <p:ext uri="{BB962C8B-B14F-4D97-AF65-F5344CB8AC3E}">
        <p14:creationId xmlns:p14="http://schemas.microsoft.com/office/powerpoint/2010/main" val="52141780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9D2EC5F-F467-4C88-9274-78A24D1EB577}" type="slidenum">
              <a:rPr lang="en-US" smtClean="0"/>
              <a:t>10</a:t>
            </a:fld>
            <a:endParaRPr lang="en-US"/>
          </a:p>
        </p:txBody>
      </p:sp>
    </p:spTree>
    <p:extLst>
      <p:ext uri="{BB962C8B-B14F-4D97-AF65-F5344CB8AC3E}">
        <p14:creationId xmlns:p14="http://schemas.microsoft.com/office/powerpoint/2010/main" val="314321482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9D2EC5F-F467-4C88-9274-78A24D1EB577}" type="slidenum">
              <a:rPr lang="en-US" smtClean="0"/>
              <a:t>11</a:t>
            </a:fld>
            <a:endParaRPr lang="en-US"/>
          </a:p>
        </p:txBody>
      </p:sp>
    </p:spTree>
    <p:extLst>
      <p:ext uri="{BB962C8B-B14F-4D97-AF65-F5344CB8AC3E}">
        <p14:creationId xmlns:p14="http://schemas.microsoft.com/office/powerpoint/2010/main" val="63887169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9D2EC5F-F467-4C88-9274-78A24D1EB577}" type="slidenum">
              <a:rPr lang="en-US" smtClean="0"/>
              <a:t>12</a:t>
            </a:fld>
            <a:endParaRPr lang="en-US"/>
          </a:p>
        </p:txBody>
      </p:sp>
    </p:spTree>
    <p:extLst>
      <p:ext uri="{BB962C8B-B14F-4D97-AF65-F5344CB8AC3E}">
        <p14:creationId xmlns:p14="http://schemas.microsoft.com/office/powerpoint/2010/main" val="4147754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728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ea typeface="ＭＳ Ｐゴシック" pitchFamily="34" charset="-128"/>
            </a:endParaRPr>
          </a:p>
        </p:txBody>
      </p:sp>
      <p:sp>
        <p:nvSpPr>
          <p:cNvPr id="9728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463331" eaLnBrk="0" hangingPunct="0">
              <a:defRPr>
                <a:solidFill>
                  <a:schemeClr val="tx1"/>
                </a:solidFill>
                <a:latin typeface="Arial" charset="0"/>
                <a:ea typeface="ＭＳ Ｐゴシック" pitchFamily="34" charset="-128"/>
              </a:defRPr>
            </a:lvl1pPr>
            <a:lvl2pPr marL="737549" indent="-283672" defTabSz="463331" eaLnBrk="0" hangingPunct="0">
              <a:defRPr>
                <a:solidFill>
                  <a:schemeClr val="tx1"/>
                </a:solidFill>
                <a:latin typeface="Arial" charset="0"/>
                <a:ea typeface="ＭＳ Ｐゴシック" pitchFamily="34" charset="-128"/>
              </a:defRPr>
            </a:lvl2pPr>
            <a:lvl3pPr marL="1134690" indent="-226938" defTabSz="463331" eaLnBrk="0" hangingPunct="0">
              <a:defRPr>
                <a:solidFill>
                  <a:schemeClr val="tx1"/>
                </a:solidFill>
                <a:latin typeface="Arial" charset="0"/>
                <a:ea typeface="ＭＳ Ｐゴシック" pitchFamily="34" charset="-128"/>
              </a:defRPr>
            </a:lvl3pPr>
            <a:lvl4pPr marL="1588567" indent="-226938" defTabSz="463331" eaLnBrk="0" hangingPunct="0">
              <a:defRPr>
                <a:solidFill>
                  <a:schemeClr val="tx1"/>
                </a:solidFill>
                <a:latin typeface="Arial" charset="0"/>
                <a:ea typeface="ＭＳ Ｐゴシック" pitchFamily="34" charset="-128"/>
              </a:defRPr>
            </a:lvl4pPr>
            <a:lvl5pPr marL="2042443" indent="-226938" defTabSz="463331" eaLnBrk="0" hangingPunct="0">
              <a:defRPr>
                <a:solidFill>
                  <a:schemeClr val="tx1"/>
                </a:solidFill>
                <a:latin typeface="Arial" charset="0"/>
                <a:ea typeface="ＭＳ Ｐゴシック" pitchFamily="34" charset="-128"/>
              </a:defRPr>
            </a:lvl5pPr>
            <a:lvl6pPr marL="2496319" indent="-226938" defTabSz="463331" eaLnBrk="0" fontAlgn="base" hangingPunct="0">
              <a:spcBef>
                <a:spcPct val="0"/>
              </a:spcBef>
              <a:spcAft>
                <a:spcPct val="0"/>
              </a:spcAft>
              <a:defRPr>
                <a:solidFill>
                  <a:schemeClr val="tx1"/>
                </a:solidFill>
                <a:latin typeface="Arial" charset="0"/>
                <a:ea typeface="ＭＳ Ｐゴシック" pitchFamily="34" charset="-128"/>
              </a:defRPr>
            </a:lvl6pPr>
            <a:lvl7pPr marL="2950195" indent="-226938" defTabSz="463331" eaLnBrk="0" fontAlgn="base" hangingPunct="0">
              <a:spcBef>
                <a:spcPct val="0"/>
              </a:spcBef>
              <a:spcAft>
                <a:spcPct val="0"/>
              </a:spcAft>
              <a:defRPr>
                <a:solidFill>
                  <a:schemeClr val="tx1"/>
                </a:solidFill>
                <a:latin typeface="Arial" charset="0"/>
                <a:ea typeface="ＭＳ Ｐゴシック" pitchFamily="34" charset="-128"/>
              </a:defRPr>
            </a:lvl7pPr>
            <a:lvl8pPr marL="3404071" indent="-226938" defTabSz="463331" eaLnBrk="0" fontAlgn="base" hangingPunct="0">
              <a:spcBef>
                <a:spcPct val="0"/>
              </a:spcBef>
              <a:spcAft>
                <a:spcPct val="0"/>
              </a:spcAft>
              <a:defRPr>
                <a:solidFill>
                  <a:schemeClr val="tx1"/>
                </a:solidFill>
                <a:latin typeface="Arial" charset="0"/>
                <a:ea typeface="ＭＳ Ｐゴシック" pitchFamily="34" charset="-128"/>
              </a:defRPr>
            </a:lvl8pPr>
            <a:lvl9pPr marL="3857947" indent="-226938" defTabSz="463331"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A1E5D429-D9F5-4160-8E78-FE92671D1E91}" type="slidenum">
              <a:rPr lang="en-US" smtClean="0">
                <a:solidFill>
                  <a:prstClr val="black"/>
                </a:solidFill>
                <a:latin typeface="Calibri" pitchFamily="34" charset="0"/>
              </a:rPr>
              <a:pPr eaLnBrk="1" hangingPunct="1"/>
              <a:t>2</a:t>
            </a:fld>
            <a:endParaRPr lang="en-US" dirty="0" smtClean="0">
              <a:solidFill>
                <a:prstClr val="black"/>
              </a:solidFill>
              <a:latin typeface="Calibri" pitchFamily="34" charset="0"/>
            </a:endParaRPr>
          </a:p>
        </p:txBody>
      </p:sp>
    </p:spTree>
    <p:extLst>
      <p:ext uri="{BB962C8B-B14F-4D97-AF65-F5344CB8AC3E}">
        <p14:creationId xmlns:p14="http://schemas.microsoft.com/office/powerpoint/2010/main" val="18467296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fld id="{29D2EC5F-F467-4C88-9274-78A24D1EB577}" type="slidenum">
              <a:rPr lang="en-US" smtClean="0"/>
              <a:t>3</a:t>
            </a:fld>
            <a:endParaRPr lang="en-US"/>
          </a:p>
        </p:txBody>
      </p:sp>
    </p:spTree>
    <p:extLst>
      <p:ext uri="{BB962C8B-B14F-4D97-AF65-F5344CB8AC3E}">
        <p14:creationId xmlns:p14="http://schemas.microsoft.com/office/powerpoint/2010/main" val="17236161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9D2EC5F-F467-4C88-9274-78A24D1EB577}" type="slidenum">
              <a:rPr lang="en-US" smtClean="0"/>
              <a:t>4</a:t>
            </a:fld>
            <a:endParaRPr lang="en-US"/>
          </a:p>
        </p:txBody>
      </p:sp>
    </p:spTree>
    <p:extLst>
      <p:ext uri="{BB962C8B-B14F-4D97-AF65-F5344CB8AC3E}">
        <p14:creationId xmlns:p14="http://schemas.microsoft.com/office/powerpoint/2010/main" val="14275490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9D2EC5F-F467-4C88-9274-78A24D1EB577}" type="slidenum">
              <a:rPr lang="en-US" smtClean="0"/>
              <a:t>5</a:t>
            </a:fld>
            <a:endParaRPr lang="en-US"/>
          </a:p>
        </p:txBody>
      </p:sp>
    </p:spTree>
    <p:extLst>
      <p:ext uri="{BB962C8B-B14F-4D97-AF65-F5344CB8AC3E}">
        <p14:creationId xmlns:p14="http://schemas.microsoft.com/office/powerpoint/2010/main" val="28786011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9D2EC5F-F467-4C88-9274-78A24D1EB577}" type="slidenum">
              <a:rPr lang="en-US" smtClean="0"/>
              <a:t>6</a:t>
            </a:fld>
            <a:endParaRPr lang="en-US"/>
          </a:p>
        </p:txBody>
      </p:sp>
    </p:spTree>
    <p:extLst>
      <p:ext uri="{BB962C8B-B14F-4D97-AF65-F5344CB8AC3E}">
        <p14:creationId xmlns:p14="http://schemas.microsoft.com/office/powerpoint/2010/main" val="25172457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9D2EC5F-F467-4C88-9274-78A24D1EB577}" type="slidenum">
              <a:rPr lang="en-US" smtClean="0"/>
              <a:t>7</a:t>
            </a:fld>
            <a:endParaRPr lang="en-US"/>
          </a:p>
        </p:txBody>
      </p:sp>
    </p:spTree>
    <p:extLst>
      <p:ext uri="{BB962C8B-B14F-4D97-AF65-F5344CB8AC3E}">
        <p14:creationId xmlns:p14="http://schemas.microsoft.com/office/powerpoint/2010/main" val="8038914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9D2EC5F-F467-4C88-9274-78A24D1EB577}" type="slidenum">
              <a:rPr lang="en-US" smtClean="0"/>
              <a:t>8</a:t>
            </a:fld>
            <a:endParaRPr lang="en-US"/>
          </a:p>
        </p:txBody>
      </p:sp>
    </p:spTree>
    <p:extLst>
      <p:ext uri="{BB962C8B-B14F-4D97-AF65-F5344CB8AC3E}">
        <p14:creationId xmlns:p14="http://schemas.microsoft.com/office/powerpoint/2010/main" val="62755629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fld id="{29D2EC5F-F467-4C88-9274-78A24D1EB577}" type="slidenum">
              <a:rPr lang="en-US" smtClean="0"/>
              <a:t>9</a:t>
            </a:fld>
            <a:endParaRPr lang="en-US"/>
          </a:p>
        </p:txBody>
      </p:sp>
    </p:spTree>
    <p:extLst>
      <p:ext uri="{BB962C8B-B14F-4D97-AF65-F5344CB8AC3E}">
        <p14:creationId xmlns:p14="http://schemas.microsoft.com/office/powerpoint/2010/main" val="37526878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18C6DE36-54FE-44F1-9151-E62E2625A763}" type="datetimeFigureOut">
              <a:rPr lang="en-US">
                <a:solidFill>
                  <a:prstClr val="black"/>
                </a:solidFill>
                <a:ea typeface="ＭＳ Ｐゴシック" pitchFamily="34" charset="-128"/>
              </a:rPr>
              <a:pPr defTabSz="457200" fontAlgn="base">
                <a:spcBef>
                  <a:spcPct val="0"/>
                </a:spcBef>
                <a:spcAft>
                  <a:spcPct val="0"/>
                </a:spcAft>
                <a:defRPr/>
              </a:pPr>
              <a:t>11/3/2016</a:t>
            </a:fld>
            <a:endParaRPr lang="en-US">
              <a:solidFill>
                <a:prstClr val="black"/>
              </a:solidFill>
              <a:ea typeface="ＭＳ Ｐゴシック" pitchFamily="34" charset="-128"/>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6" name="Slide Number Placeholder 5"/>
          <p:cNvSpPr>
            <a:spLocks noGrp="1"/>
          </p:cNvSpPr>
          <p:nvPr>
            <p:ph type="sldNum" sz="quarter" idx="12"/>
          </p:nvPr>
        </p:nvSpPr>
        <p:spPr/>
        <p:txBody>
          <a:bodyPr/>
          <a:lstStyle>
            <a:lvl1pPr>
              <a:defRPr/>
            </a:lvl1pPr>
          </a:lstStyle>
          <a:p>
            <a:pPr>
              <a:defRPr/>
            </a:pPr>
            <a:fld id="{DA4C8AF6-E82E-4A9F-AD83-91275C5C2EEC}" type="slidenum">
              <a:rPr lang="en-US"/>
              <a:pPr>
                <a:defRPr/>
              </a:pPr>
              <a:t>‹#›</a:t>
            </a:fld>
            <a:endParaRPr lang="en-US"/>
          </a:p>
        </p:txBody>
      </p:sp>
    </p:spTree>
    <p:extLst>
      <p:ext uri="{BB962C8B-B14F-4D97-AF65-F5344CB8AC3E}">
        <p14:creationId xmlns:p14="http://schemas.microsoft.com/office/powerpoint/2010/main" val="2302878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39F852C9-DEAA-48D1-90B3-7557A9BD4F90}" type="datetimeFigureOut">
              <a:rPr lang="en-US">
                <a:solidFill>
                  <a:prstClr val="black"/>
                </a:solidFill>
                <a:ea typeface="ＭＳ Ｐゴシック" pitchFamily="34" charset="-128"/>
              </a:rPr>
              <a:pPr defTabSz="457200" fontAlgn="base">
                <a:spcBef>
                  <a:spcPct val="0"/>
                </a:spcBef>
                <a:spcAft>
                  <a:spcPct val="0"/>
                </a:spcAft>
                <a:defRPr/>
              </a:pPr>
              <a:t>11/3/2016</a:t>
            </a:fld>
            <a:endParaRPr lang="en-US">
              <a:solidFill>
                <a:prstClr val="black"/>
              </a:solidFill>
              <a:ea typeface="ＭＳ Ｐゴシック" pitchFamily="34" charset="-128"/>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6" name="Slide Number Placeholder 5"/>
          <p:cNvSpPr>
            <a:spLocks noGrp="1"/>
          </p:cNvSpPr>
          <p:nvPr>
            <p:ph type="sldNum" sz="quarter" idx="12"/>
          </p:nvPr>
        </p:nvSpPr>
        <p:spPr/>
        <p:txBody>
          <a:bodyPr/>
          <a:lstStyle>
            <a:lvl1pPr>
              <a:defRPr/>
            </a:lvl1pPr>
          </a:lstStyle>
          <a:p>
            <a:pPr>
              <a:defRPr/>
            </a:pPr>
            <a:fld id="{CAA4B32F-365D-4A47-B147-C6DEAEC7E3BF}" type="slidenum">
              <a:rPr lang="en-US"/>
              <a:pPr>
                <a:defRPr/>
              </a:pPr>
              <a:t>‹#›</a:t>
            </a:fld>
            <a:endParaRPr lang="en-US"/>
          </a:p>
        </p:txBody>
      </p:sp>
    </p:spTree>
    <p:extLst>
      <p:ext uri="{BB962C8B-B14F-4D97-AF65-F5344CB8AC3E}">
        <p14:creationId xmlns:p14="http://schemas.microsoft.com/office/powerpoint/2010/main" val="18862635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896B1DBC-B691-46F8-ACE9-0328363DED2D}" type="datetimeFigureOut">
              <a:rPr lang="en-US">
                <a:solidFill>
                  <a:prstClr val="black"/>
                </a:solidFill>
                <a:ea typeface="ＭＳ Ｐゴシック" pitchFamily="34" charset="-128"/>
              </a:rPr>
              <a:pPr defTabSz="457200" fontAlgn="base">
                <a:spcBef>
                  <a:spcPct val="0"/>
                </a:spcBef>
                <a:spcAft>
                  <a:spcPct val="0"/>
                </a:spcAft>
                <a:defRPr/>
              </a:pPr>
              <a:t>11/3/2016</a:t>
            </a:fld>
            <a:endParaRPr lang="en-US">
              <a:solidFill>
                <a:prstClr val="black"/>
              </a:solidFill>
              <a:ea typeface="ＭＳ Ｐゴシック" pitchFamily="34" charset="-128"/>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6" name="Slide Number Placeholder 5"/>
          <p:cNvSpPr>
            <a:spLocks noGrp="1"/>
          </p:cNvSpPr>
          <p:nvPr>
            <p:ph type="sldNum" sz="quarter" idx="12"/>
          </p:nvPr>
        </p:nvSpPr>
        <p:spPr/>
        <p:txBody>
          <a:bodyPr/>
          <a:lstStyle>
            <a:lvl1pPr>
              <a:defRPr/>
            </a:lvl1pPr>
          </a:lstStyle>
          <a:p>
            <a:pPr>
              <a:defRPr/>
            </a:pPr>
            <a:fld id="{8A49F355-E18F-4558-9AB9-8D922B638D49}" type="slidenum">
              <a:rPr lang="en-US"/>
              <a:pPr>
                <a:defRPr/>
              </a:pPr>
              <a:t>‹#›</a:t>
            </a:fld>
            <a:endParaRPr lang="en-US"/>
          </a:p>
        </p:txBody>
      </p:sp>
    </p:spTree>
    <p:extLst>
      <p:ext uri="{BB962C8B-B14F-4D97-AF65-F5344CB8AC3E}">
        <p14:creationId xmlns:p14="http://schemas.microsoft.com/office/powerpoint/2010/main" val="32686767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522195418"/>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18C6DE36-54FE-44F1-9151-E62E2625A763}" type="datetimeFigureOut">
              <a:rPr lang="en-US">
                <a:solidFill>
                  <a:prstClr val="black"/>
                </a:solidFill>
                <a:ea typeface="ＭＳ Ｐゴシック" pitchFamily="34" charset="-128"/>
              </a:rPr>
              <a:pPr defTabSz="457200" fontAlgn="base">
                <a:spcBef>
                  <a:spcPct val="0"/>
                </a:spcBef>
                <a:spcAft>
                  <a:spcPct val="0"/>
                </a:spcAft>
                <a:defRPr/>
              </a:pPr>
              <a:t>11/3/2016</a:t>
            </a:fld>
            <a:endParaRPr lang="en-US">
              <a:solidFill>
                <a:prstClr val="black"/>
              </a:solidFill>
              <a:ea typeface="ＭＳ Ｐゴシック" pitchFamily="34" charset="-128"/>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6" name="Slide Number Placeholder 5"/>
          <p:cNvSpPr>
            <a:spLocks noGrp="1"/>
          </p:cNvSpPr>
          <p:nvPr>
            <p:ph type="sldNum" sz="quarter" idx="12"/>
          </p:nvPr>
        </p:nvSpPr>
        <p:spPr/>
        <p:txBody>
          <a:bodyPr/>
          <a:lstStyle>
            <a:lvl1pPr>
              <a:defRPr/>
            </a:lvl1pPr>
          </a:lstStyle>
          <a:p>
            <a:pPr>
              <a:defRPr/>
            </a:pPr>
            <a:fld id="{DA4C8AF6-E82E-4A9F-AD83-91275C5C2EEC}" type="slidenum">
              <a:rPr lang="en-US"/>
              <a:pPr>
                <a:defRPr/>
              </a:pPr>
              <a:t>‹#›</a:t>
            </a:fld>
            <a:endParaRPr lang="en-US"/>
          </a:p>
        </p:txBody>
      </p:sp>
    </p:spTree>
    <p:extLst>
      <p:ext uri="{BB962C8B-B14F-4D97-AF65-F5344CB8AC3E}">
        <p14:creationId xmlns:p14="http://schemas.microsoft.com/office/powerpoint/2010/main" val="163739862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6F1602D1-0B88-452F-8039-A98DC6F9740C}" type="datetimeFigureOut">
              <a:rPr lang="en-US">
                <a:solidFill>
                  <a:prstClr val="black"/>
                </a:solidFill>
                <a:ea typeface="ＭＳ Ｐゴシック" pitchFamily="34" charset="-128"/>
              </a:rPr>
              <a:pPr defTabSz="457200" fontAlgn="base">
                <a:spcBef>
                  <a:spcPct val="0"/>
                </a:spcBef>
                <a:spcAft>
                  <a:spcPct val="0"/>
                </a:spcAft>
                <a:defRPr/>
              </a:pPr>
              <a:t>11/3/2016</a:t>
            </a:fld>
            <a:endParaRPr lang="en-US">
              <a:solidFill>
                <a:prstClr val="black"/>
              </a:solidFill>
              <a:ea typeface="ＭＳ Ｐゴシック" pitchFamily="34" charset="-128"/>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6" name="Slide Number Placeholder 5"/>
          <p:cNvSpPr>
            <a:spLocks noGrp="1"/>
          </p:cNvSpPr>
          <p:nvPr>
            <p:ph type="sldNum" sz="quarter" idx="12"/>
          </p:nvPr>
        </p:nvSpPr>
        <p:spPr/>
        <p:txBody>
          <a:bodyPr/>
          <a:lstStyle>
            <a:lvl1pPr>
              <a:defRPr/>
            </a:lvl1pPr>
          </a:lstStyle>
          <a:p>
            <a:pPr>
              <a:defRPr/>
            </a:pPr>
            <a:fld id="{3C8C53CA-837E-4024-B3C4-0162FC3AADFD}" type="slidenum">
              <a:rPr lang="en-US"/>
              <a:pPr>
                <a:defRPr/>
              </a:pPr>
              <a:t>‹#›</a:t>
            </a:fld>
            <a:endParaRPr lang="en-US"/>
          </a:p>
        </p:txBody>
      </p:sp>
    </p:spTree>
    <p:extLst>
      <p:ext uri="{BB962C8B-B14F-4D97-AF65-F5344CB8AC3E}">
        <p14:creationId xmlns:p14="http://schemas.microsoft.com/office/powerpoint/2010/main" val="325441232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E376DEEA-4D79-4BBF-9E17-A80DB82F627E}" type="datetimeFigureOut">
              <a:rPr lang="en-US">
                <a:solidFill>
                  <a:prstClr val="black"/>
                </a:solidFill>
                <a:ea typeface="ＭＳ Ｐゴシック" pitchFamily="34" charset="-128"/>
              </a:rPr>
              <a:pPr defTabSz="457200" fontAlgn="base">
                <a:spcBef>
                  <a:spcPct val="0"/>
                </a:spcBef>
                <a:spcAft>
                  <a:spcPct val="0"/>
                </a:spcAft>
                <a:defRPr/>
              </a:pPr>
              <a:t>11/3/2016</a:t>
            </a:fld>
            <a:endParaRPr lang="en-US">
              <a:solidFill>
                <a:prstClr val="black"/>
              </a:solidFill>
              <a:ea typeface="ＭＳ Ｐゴシック" pitchFamily="34" charset="-128"/>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6" name="Slide Number Placeholder 5"/>
          <p:cNvSpPr>
            <a:spLocks noGrp="1"/>
          </p:cNvSpPr>
          <p:nvPr>
            <p:ph type="sldNum" sz="quarter" idx="12"/>
          </p:nvPr>
        </p:nvSpPr>
        <p:spPr/>
        <p:txBody>
          <a:bodyPr/>
          <a:lstStyle>
            <a:lvl1pPr>
              <a:defRPr/>
            </a:lvl1pPr>
          </a:lstStyle>
          <a:p>
            <a:pPr>
              <a:defRPr/>
            </a:pPr>
            <a:fld id="{9D166631-6ADA-444A-A3EE-7466B9D9C96C}" type="slidenum">
              <a:rPr lang="en-US"/>
              <a:pPr>
                <a:defRPr/>
              </a:pPr>
              <a:t>‹#›</a:t>
            </a:fld>
            <a:endParaRPr lang="en-US"/>
          </a:p>
        </p:txBody>
      </p:sp>
    </p:spTree>
    <p:extLst>
      <p:ext uri="{BB962C8B-B14F-4D97-AF65-F5344CB8AC3E}">
        <p14:creationId xmlns:p14="http://schemas.microsoft.com/office/powerpoint/2010/main" val="3650268869"/>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FD2637E4-3D9E-41FE-A7D6-9C5AE4C61F51}" type="datetimeFigureOut">
              <a:rPr lang="en-US">
                <a:solidFill>
                  <a:prstClr val="black"/>
                </a:solidFill>
                <a:ea typeface="ＭＳ Ｐゴシック" pitchFamily="34" charset="-128"/>
              </a:rPr>
              <a:pPr defTabSz="457200" fontAlgn="base">
                <a:spcBef>
                  <a:spcPct val="0"/>
                </a:spcBef>
                <a:spcAft>
                  <a:spcPct val="0"/>
                </a:spcAft>
                <a:defRPr/>
              </a:pPr>
              <a:t>11/3/2016</a:t>
            </a:fld>
            <a:endParaRPr lang="en-US">
              <a:solidFill>
                <a:prstClr val="black"/>
              </a:solidFill>
              <a:ea typeface="ＭＳ Ｐゴシック" pitchFamily="34" charset="-128"/>
            </a:endParaRP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7" name="Slide Number Placeholder 6"/>
          <p:cNvSpPr>
            <a:spLocks noGrp="1"/>
          </p:cNvSpPr>
          <p:nvPr>
            <p:ph type="sldNum" sz="quarter" idx="12"/>
          </p:nvPr>
        </p:nvSpPr>
        <p:spPr/>
        <p:txBody>
          <a:bodyPr/>
          <a:lstStyle>
            <a:lvl1pPr>
              <a:defRPr/>
            </a:lvl1pPr>
          </a:lstStyle>
          <a:p>
            <a:pPr>
              <a:defRPr/>
            </a:pPr>
            <a:fld id="{6AAB9D7D-472D-4183-A766-6BEA47F41375}" type="slidenum">
              <a:rPr lang="en-US"/>
              <a:pPr>
                <a:defRPr/>
              </a:pPr>
              <a:t>‹#›</a:t>
            </a:fld>
            <a:endParaRPr lang="en-US"/>
          </a:p>
        </p:txBody>
      </p:sp>
    </p:spTree>
    <p:extLst>
      <p:ext uri="{BB962C8B-B14F-4D97-AF65-F5344CB8AC3E}">
        <p14:creationId xmlns:p14="http://schemas.microsoft.com/office/powerpoint/2010/main" val="283789364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D52B64F4-343F-45C7-B963-F8F4E310BE5C}" type="datetimeFigureOut">
              <a:rPr lang="en-US">
                <a:solidFill>
                  <a:prstClr val="black"/>
                </a:solidFill>
                <a:ea typeface="ＭＳ Ｐゴシック" pitchFamily="34" charset="-128"/>
              </a:rPr>
              <a:pPr defTabSz="457200" fontAlgn="base">
                <a:spcBef>
                  <a:spcPct val="0"/>
                </a:spcBef>
                <a:spcAft>
                  <a:spcPct val="0"/>
                </a:spcAft>
                <a:defRPr/>
              </a:pPr>
              <a:t>11/3/2016</a:t>
            </a:fld>
            <a:endParaRPr lang="en-US">
              <a:solidFill>
                <a:prstClr val="black"/>
              </a:solidFill>
              <a:ea typeface="ＭＳ Ｐゴシック" pitchFamily="34" charset="-128"/>
            </a:endParaRPr>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9" name="Slide Number Placeholder 8"/>
          <p:cNvSpPr>
            <a:spLocks noGrp="1"/>
          </p:cNvSpPr>
          <p:nvPr>
            <p:ph type="sldNum" sz="quarter" idx="12"/>
          </p:nvPr>
        </p:nvSpPr>
        <p:spPr/>
        <p:txBody>
          <a:bodyPr/>
          <a:lstStyle>
            <a:lvl1pPr>
              <a:defRPr/>
            </a:lvl1pPr>
          </a:lstStyle>
          <a:p>
            <a:pPr>
              <a:defRPr/>
            </a:pPr>
            <a:fld id="{54D55AFF-0144-41DC-AD08-70AC52358F8D}" type="slidenum">
              <a:rPr lang="en-US"/>
              <a:pPr>
                <a:defRPr/>
              </a:pPr>
              <a:t>‹#›</a:t>
            </a:fld>
            <a:endParaRPr lang="en-US"/>
          </a:p>
        </p:txBody>
      </p:sp>
    </p:spTree>
    <p:extLst>
      <p:ext uri="{BB962C8B-B14F-4D97-AF65-F5344CB8AC3E}">
        <p14:creationId xmlns:p14="http://schemas.microsoft.com/office/powerpoint/2010/main" val="32234285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00A8376F-E6FC-4630-B440-4B84E3B01145}" type="datetimeFigureOut">
              <a:rPr lang="en-US">
                <a:solidFill>
                  <a:prstClr val="black"/>
                </a:solidFill>
                <a:ea typeface="ＭＳ Ｐゴシック" pitchFamily="34" charset="-128"/>
              </a:rPr>
              <a:pPr defTabSz="457200" fontAlgn="base">
                <a:spcBef>
                  <a:spcPct val="0"/>
                </a:spcBef>
                <a:spcAft>
                  <a:spcPct val="0"/>
                </a:spcAft>
                <a:defRPr/>
              </a:pPr>
              <a:t>11/3/2016</a:t>
            </a:fld>
            <a:endParaRPr lang="en-US">
              <a:solidFill>
                <a:prstClr val="black"/>
              </a:solidFill>
              <a:ea typeface="ＭＳ Ｐゴシック" pitchFamily="34" charset="-128"/>
            </a:endParaRPr>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5" name="Slide Number Placeholder 4"/>
          <p:cNvSpPr>
            <a:spLocks noGrp="1"/>
          </p:cNvSpPr>
          <p:nvPr>
            <p:ph type="sldNum" sz="quarter" idx="12"/>
          </p:nvPr>
        </p:nvSpPr>
        <p:spPr/>
        <p:txBody>
          <a:bodyPr/>
          <a:lstStyle>
            <a:lvl1pPr>
              <a:defRPr/>
            </a:lvl1pPr>
          </a:lstStyle>
          <a:p>
            <a:pPr>
              <a:defRPr/>
            </a:pPr>
            <a:fld id="{9D6D6664-947A-4002-963E-CF4EC0A38AE7}" type="slidenum">
              <a:rPr lang="en-US"/>
              <a:pPr>
                <a:defRPr/>
              </a:pPr>
              <a:t>‹#›</a:t>
            </a:fld>
            <a:endParaRPr lang="en-US"/>
          </a:p>
        </p:txBody>
      </p:sp>
    </p:spTree>
    <p:extLst>
      <p:ext uri="{BB962C8B-B14F-4D97-AF65-F5344CB8AC3E}">
        <p14:creationId xmlns:p14="http://schemas.microsoft.com/office/powerpoint/2010/main" val="48086245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BCE6517E-0760-4780-8729-9ACBE33C1D43}" type="datetimeFigureOut">
              <a:rPr lang="en-US">
                <a:solidFill>
                  <a:prstClr val="black"/>
                </a:solidFill>
                <a:ea typeface="ＭＳ Ｐゴシック" pitchFamily="34" charset="-128"/>
              </a:rPr>
              <a:pPr defTabSz="457200" fontAlgn="base">
                <a:spcBef>
                  <a:spcPct val="0"/>
                </a:spcBef>
                <a:spcAft>
                  <a:spcPct val="0"/>
                </a:spcAft>
                <a:defRPr/>
              </a:pPr>
              <a:t>11/3/2016</a:t>
            </a:fld>
            <a:endParaRPr lang="en-US">
              <a:solidFill>
                <a:prstClr val="black"/>
              </a:solidFill>
              <a:ea typeface="ＭＳ Ｐゴシック" pitchFamily="34" charset="-128"/>
            </a:endParaRPr>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4" name="Slide Number Placeholder 3"/>
          <p:cNvSpPr>
            <a:spLocks noGrp="1"/>
          </p:cNvSpPr>
          <p:nvPr>
            <p:ph type="sldNum" sz="quarter" idx="12"/>
          </p:nvPr>
        </p:nvSpPr>
        <p:spPr/>
        <p:txBody>
          <a:bodyPr/>
          <a:lstStyle>
            <a:lvl1pPr>
              <a:defRPr/>
            </a:lvl1pPr>
          </a:lstStyle>
          <a:p>
            <a:pPr>
              <a:defRPr/>
            </a:pPr>
            <a:fld id="{4A9146BB-0977-4D78-9B6D-95EE49580191}" type="slidenum">
              <a:rPr lang="en-US"/>
              <a:pPr>
                <a:defRPr/>
              </a:pPr>
              <a:t>‹#›</a:t>
            </a:fld>
            <a:endParaRPr lang="en-US"/>
          </a:p>
        </p:txBody>
      </p:sp>
    </p:spTree>
    <p:extLst>
      <p:ext uri="{BB962C8B-B14F-4D97-AF65-F5344CB8AC3E}">
        <p14:creationId xmlns:p14="http://schemas.microsoft.com/office/powerpoint/2010/main" val="2365434969"/>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6F1602D1-0B88-452F-8039-A98DC6F9740C}" type="datetimeFigureOut">
              <a:rPr lang="en-US">
                <a:solidFill>
                  <a:prstClr val="black"/>
                </a:solidFill>
                <a:ea typeface="ＭＳ Ｐゴシック" pitchFamily="34" charset="-128"/>
              </a:rPr>
              <a:pPr defTabSz="457200" fontAlgn="base">
                <a:spcBef>
                  <a:spcPct val="0"/>
                </a:spcBef>
                <a:spcAft>
                  <a:spcPct val="0"/>
                </a:spcAft>
                <a:defRPr/>
              </a:pPr>
              <a:t>11/3/2016</a:t>
            </a:fld>
            <a:endParaRPr lang="en-US">
              <a:solidFill>
                <a:prstClr val="black"/>
              </a:solidFill>
              <a:ea typeface="ＭＳ Ｐゴシック" pitchFamily="34" charset="-128"/>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6" name="Slide Number Placeholder 5"/>
          <p:cNvSpPr>
            <a:spLocks noGrp="1"/>
          </p:cNvSpPr>
          <p:nvPr>
            <p:ph type="sldNum" sz="quarter" idx="12"/>
          </p:nvPr>
        </p:nvSpPr>
        <p:spPr/>
        <p:txBody>
          <a:bodyPr/>
          <a:lstStyle>
            <a:lvl1pPr>
              <a:defRPr/>
            </a:lvl1pPr>
          </a:lstStyle>
          <a:p>
            <a:pPr>
              <a:defRPr/>
            </a:pPr>
            <a:fld id="{3C8C53CA-837E-4024-B3C4-0162FC3AADFD}" type="slidenum">
              <a:rPr lang="en-US"/>
              <a:pPr>
                <a:defRPr/>
              </a:pPr>
              <a:t>‹#›</a:t>
            </a:fld>
            <a:endParaRPr lang="en-US"/>
          </a:p>
        </p:txBody>
      </p:sp>
    </p:spTree>
    <p:extLst>
      <p:ext uri="{BB962C8B-B14F-4D97-AF65-F5344CB8AC3E}">
        <p14:creationId xmlns:p14="http://schemas.microsoft.com/office/powerpoint/2010/main" val="425620706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DF02CED4-BB1D-422F-BF06-F997714B0F5B}" type="datetimeFigureOut">
              <a:rPr lang="en-US">
                <a:solidFill>
                  <a:prstClr val="black"/>
                </a:solidFill>
                <a:ea typeface="ＭＳ Ｐゴシック" pitchFamily="34" charset="-128"/>
              </a:rPr>
              <a:pPr defTabSz="457200" fontAlgn="base">
                <a:spcBef>
                  <a:spcPct val="0"/>
                </a:spcBef>
                <a:spcAft>
                  <a:spcPct val="0"/>
                </a:spcAft>
                <a:defRPr/>
              </a:pPr>
              <a:t>11/3/2016</a:t>
            </a:fld>
            <a:endParaRPr lang="en-US">
              <a:solidFill>
                <a:prstClr val="black"/>
              </a:solidFill>
              <a:ea typeface="ＭＳ Ｐゴシック" pitchFamily="34" charset="-128"/>
            </a:endParaRP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7" name="Slide Number Placeholder 6"/>
          <p:cNvSpPr>
            <a:spLocks noGrp="1"/>
          </p:cNvSpPr>
          <p:nvPr>
            <p:ph type="sldNum" sz="quarter" idx="12"/>
          </p:nvPr>
        </p:nvSpPr>
        <p:spPr/>
        <p:txBody>
          <a:bodyPr/>
          <a:lstStyle>
            <a:lvl1pPr>
              <a:defRPr/>
            </a:lvl1pPr>
          </a:lstStyle>
          <a:p>
            <a:pPr>
              <a:defRPr/>
            </a:pPr>
            <a:fld id="{DF87095D-7BAB-4029-BA6B-14C5F1227DF0}" type="slidenum">
              <a:rPr lang="en-US"/>
              <a:pPr>
                <a:defRPr/>
              </a:pPr>
              <a:t>‹#›</a:t>
            </a:fld>
            <a:endParaRPr lang="en-US"/>
          </a:p>
        </p:txBody>
      </p:sp>
    </p:spTree>
    <p:extLst>
      <p:ext uri="{BB962C8B-B14F-4D97-AF65-F5344CB8AC3E}">
        <p14:creationId xmlns:p14="http://schemas.microsoft.com/office/powerpoint/2010/main" val="302517639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3316DB71-0EBE-4527-AF8C-639BB2AFA480}" type="datetimeFigureOut">
              <a:rPr lang="en-US">
                <a:solidFill>
                  <a:prstClr val="black"/>
                </a:solidFill>
                <a:ea typeface="ＭＳ Ｐゴシック" pitchFamily="34" charset="-128"/>
              </a:rPr>
              <a:pPr defTabSz="457200" fontAlgn="base">
                <a:spcBef>
                  <a:spcPct val="0"/>
                </a:spcBef>
                <a:spcAft>
                  <a:spcPct val="0"/>
                </a:spcAft>
                <a:defRPr/>
              </a:pPr>
              <a:t>11/3/2016</a:t>
            </a:fld>
            <a:endParaRPr lang="en-US">
              <a:solidFill>
                <a:prstClr val="black"/>
              </a:solidFill>
              <a:ea typeface="ＭＳ Ｐゴシック" pitchFamily="34" charset="-128"/>
            </a:endParaRP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7" name="Slide Number Placeholder 6"/>
          <p:cNvSpPr>
            <a:spLocks noGrp="1"/>
          </p:cNvSpPr>
          <p:nvPr>
            <p:ph type="sldNum" sz="quarter" idx="12"/>
          </p:nvPr>
        </p:nvSpPr>
        <p:spPr/>
        <p:txBody>
          <a:bodyPr/>
          <a:lstStyle>
            <a:lvl1pPr>
              <a:defRPr/>
            </a:lvl1pPr>
          </a:lstStyle>
          <a:p>
            <a:pPr>
              <a:defRPr/>
            </a:pPr>
            <a:fld id="{30091349-B602-44C3-8D5B-0D4072A115C1}" type="slidenum">
              <a:rPr lang="en-US"/>
              <a:pPr>
                <a:defRPr/>
              </a:pPr>
              <a:t>‹#›</a:t>
            </a:fld>
            <a:endParaRPr lang="en-US"/>
          </a:p>
        </p:txBody>
      </p:sp>
    </p:spTree>
    <p:extLst>
      <p:ext uri="{BB962C8B-B14F-4D97-AF65-F5344CB8AC3E}">
        <p14:creationId xmlns:p14="http://schemas.microsoft.com/office/powerpoint/2010/main" val="307613415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39F852C9-DEAA-48D1-90B3-7557A9BD4F90}" type="datetimeFigureOut">
              <a:rPr lang="en-US">
                <a:solidFill>
                  <a:prstClr val="black"/>
                </a:solidFill>
                <a:ea typeface="ＭＳ Ｐゴシック" pitchFamily="34" charset="-128"/>
              </a:rPr>
              <a:pPr defTabSz="457200" fontAlgn="base">
                <a:spcBef>
                  <a:spcPct val="0"/>
                </a:spcBef>
                <a:spcAft>
                  <a:spcPct val="0"/>
                </a:spcAft>
                <a:defRPr/>
              </a:pPr>
              <a:t>11/3/2016</a:t>
            </a:fld>
            <a:endParaRPr lang="en-US">
              <a:solidFill>
                <a:prstClr val="black"/>
              </a:solidFill>
              <a:ea typeface="ＭＳ Ｐゴシック" pitchFamily="34" charset="-128"/>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6" name="Slide Number Placeholder 5"/>
          <p:cNvSpPr>
            <a:spLocks noGrp="1"/>
          </p:cNvSpPr>
          <p:nvPr>
            <p:ph type="sldNum" sz="quarter" idx="12"/>
          </p:nvPr>
        </p:nvSpPr>
        <p:spPr/>
        <p:txBody>
          <a:bodyPr/>
          <a:lstStyle>
            <a:lvl1pPr>
              <a:defRPr/>
            </a:lvl1pPr>
          </a:lstStyle>
          <a:p>
            <a:pPr>
              <a:defRPr/>
            </a:pPr>
            <a:fld id="{CAA4B32F-365D-4A47-B147-C6DEAEC7E3BF}" type="slidenum">
              <a:rPr lang="en-US"/>
              <a:pPr>
                <a:defRPr/>
              </a:pPr>
              <a:t>‹#›</a:t>
            </a:fld>
            <a:endParaRPr lang="en-US"/>
          </a:p>
        </p:txBody>
      </p:sp>
    </p:spTree>
    <p:extLst>
      <p:ext uri="{BB962C8B-B14F-4D97-AF65-F5344CB8AC3E}">
        <p14:creationId xmlns:p14="http://schemas.microsoft.com/office/powerpoint/2010/main" val="206457375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896B1DBC-B691-46F8-ACE9-0328363DED2D}" type="datetimeFigureOut">
              <a:rPr lang="en-US">
                <a:solidFill>
                  <a:prstClr val="black"/>
                </a:solidFill>
                <a:ea typeface="ＭＳ Ｐゴシック" pitchFamily="34" charset="-128"/>
              </a:rPr>
              <a:pPr defTabSz="457200" fontAlgn="base">
                <a:spcBef>
                  <a:spcPct val="0"/>
                </a:spcBef>
                <a:spcAft>
                  <a:spcPct val="0"/>
                </a:spcAft>
                <a:defRPr/>
              </a:pPr>
              <a:t>11/3/2016</a:t>
            </a:fld>
            <a:endParaRPr lang="en-US">
              <a:solidFill>
                <a:prstClr val="black"/>
              </a:solidFill>
              <a:ea typeface="ＭＳ Ｐゴシック" pitchFamily="34" charset="-128"/>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6" name="Slide Number Placeholder 5"/>
          <p:cNvSpPr>
            <a:spLocks noGrp="1"/>
          </p:cNvSpPr>
          <p:nvPr>
            <p:ph type="sldNum" sz="quarter" idx="12"/>
          </p:nvPr>
        </p:nvSpPr>
        <p:spPr/>
        <p:txBody>
          <a:bodyPr/>
          <a:lstStyle>
            <a:lvl1pPr>
              <a:defRPr/>
            </a:lvl1pPr>
          </a:lstStyle>
          <a:p>
            <a:pPr>
              <a:defRPr/>
            </a:pPr>
            <a:fld id="{8A49F355-E18F-4558-9AB9-8D922B638D49}" type="slidenum">
              <a:rPr lang="en-US"/>
              <a:pPr>
                <a:defRPr/>
              </a:pPr>
              <a:t>‹#›</a:t>
            </a:fld>
            <a:endParaRPr lang="en-US"/>
          </a:p>
        </p:txBody>
      </p:sp>
    </p:spTree>
    <p:extLst>
      <p:ext uri="{BB962C8B-B14F-4D97-AF65-F5344CB8AC3E}">
        <p14:creationId xmlns:p14="http://schemas.microsoft.com/office/powerpoint/2010/main" val="298293837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18C6DE36-54FE-44F1-9151-E62E2625A763}" type="datetimeFigureOut">
              <a:rPr lang="en-US">
                <a:solidFill>
                  <a:prstClr val="black"/>
                </a:solidFill>
                <a:ea typeface="ＭＳ Ｐゴシック" pitchFamily="34" charset="-128"/>
              </a:rPr>
              <a:pPr defTabSz="457200" fontAlgn="base">
                <a:spcBef>
                  <a:spcPct val="0"/>
                </a:spcBef>
                <a:spcAft>
                  <a:spcPct val="0"/>
                </a:spcAft>
                <a:defRPr/>
              </a:pPr>
              <a:t>11/3/2016</a:t>
            </a:fld>
            <a:endParaRPr lang="en-US">
              <a:solidFill>
                <a:prstClr val="black"/>
              </a:solidFill>
              <a:ea typeface="ＭＳ Ｐゴシック" pitchFamily="34" charset="-128"/>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6" name="Slide Number Placeholder 5"/>
          <p:cNvSpPr>
            <a:spLocks noGrp="1"/>
          </p:cNvSpPr>
          <p:nvPr>
            <p:ph type="sldNum" sz="quarter" idx="12"/>
          </p:nvPr>
        </p:nvSpPr>
        <p:spPr/>
        <p:txBody>
          <a:bodyPr/>
          <a:lstStyle>
            <a:lvl1pPr>
              <a:defRPr/>
            </a:lvl1pPr>
          </a:lstStyle>
          <a:p>
            <a:pPr>
              <a:defRPr/>
            </a:pPr>
            <a:fld id="{DA4C8AF6-E82E-4A9F-AD83-91275C5C2EEC}" type="slidenum">
              <a:rPr lang="en-US"/>
              <a:pPr>
                <a:defRPr/>
              </a:pPr>
              <a:t>‹#›</a:t>
            </a:fld>
            <a:endParaRPr lang="en-US"/>
          </a:p>
        </p:txBody>
      </p:sp>
    </p:spTree>
    <p:extLst>
      <p:ext uri="{BB962C8B-B14F-4D97-AF65-F5344CB8AC3E}">
        <p14:creationId xmlns:p14="http://schemas.microsoft.com/office/powerpoint/2010/main" val="175152345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6F1602D1-0B88-452F-8039-A98DC6F9740C}" type="datetimeFigureOut">
              <a:rPr lang="en-US">
                <a:solidFill>
                  <a:prstClr val="black"/>
                </a:solidFill>
                <a:ea typeface="ＭＳ Ｐゴシック" pitchFamily="34" charset="-128"/>
              </a:rPr>
              <a:pPr defTabSz="457200" fontAlgn="base">
                <a:spcBef>
                  <a:spcPct val="0"/>
                </a:spcBef>
                <a:spcAft>
                  <a:spcPct val="0"/>
                </a:spcAft>
                <a:defRPr/>
              </a:pPr>
              <a:t>11/3/2016</a:t>
            </a:fld>
            <a:endParaRPr lang="en-US">
              <a:solidFill>
                <a:prstClr val="black"/>
              </a:solidFill>
              <a:ea typeface="ＭＳ Ｐゴシック" pitchFamily="34" charset="-128"/>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6" name="Slide Number Placeholder 5"/>
          <p:cNvSpPr>
            <a:spLocks noGrp="1"/>
          </p:cNvSpPr>
          <p:nvPr>
            <p:ph type="sldNum" sz="quarter" idx="12"/>
          </p:nvPr>
        </p:nvSpPr>
        <p:spPr/>
        <p:txBody>
          <a:bodyPr/>
          <a:lstStyle>
            <a:lvl1pPr>
              <a:defRPr/>
            </a:lvl1pPr>
          </a:lstStyle>
          <a:p>
            <a:pPr>
              <a:defRPr/>
            </a:pPr>
            <a:fld id="{3C8C53CA-837E-4024-B3C4-0162FC3AADFD}" type="slidenum">
              <a:rPr lang="en-US"/>
              <a:pPr>
                <a:defRPr/>
              </a:pPr>
              <a:t>‹#›</a:t>
            </a:fld>
            <a:endParaRPr lang="en-US"/>
          </a:p>
        </p:txBody>
      </p:sp>
    </p:spTree>
    <p:extLst>
      <p:ext uri="{BB962C8B-B14F-4D97-AF65-F5344CB8AC3E}">
        <p14:creationId xmlns:p14="http://schemas.microsoft.com/office/powerpoint/2010/main" val="191002453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E376DEEA-4D79-4BBF-9E17-A80DB82F627E}" type="datetimeFigureOut">
              <a:rPr lang="en-US">
                <a:solidFill>
                  <a:prstClr val="black"/>
                </a:solidFill>
                <a:ea typeface="ＭＳ Ｐゴシック" pitchFamily="34" charset="-128"/>
              </a:rPr>
              <a:pPr defTabSz="457200" fontAlgn="base">
                <a:spcBef>
                  <a:spcPct val="0"/>
                </a:spcBef>
                <a:spcAft>
                  <a:spcPct val="0"/>
                </a:spcAft>
                <a:defRPr/>
              </a:pPr>
              <a:t>11/3/2016</a:t>
            </a:fld>
            <a:endParaRPr lang="en-US">
              <a:solidFill>
                <a:prstClr val="black"/>
              </a:solidFill>
              <a:ea typeface="ＭＳ Ｐゴシック" pitchFamily="34" charset="-128"/>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6" name="Slide Number Placeholder 5"/>
          <p:cNvSpPr>
            <a:spLocks noGrp="1"/>
          </p:cNvSpPr>
          <p:nvPr>
            <p:ph type="sldNum" sz="quarter" idx="12"/>
          </p:nvPr>
        </p:nvSpPr>
        <p:spPr/>
        <p:txBody>
          <a:bodyPr/>
          <a:lstStyle>
            <a:lvl1pPr>
              <a:defRPr/>
            </a:lvl1pPr>
          </a:lstStyle>
          <a:p>
            <a:pPr>
              <a:defRPr/>
            </a:pPr>
            <a:fld id="{9D166631-6ADA-444A-A3EE-7466B9D9C96C}" type="slidenum">
              <a:rPr lang="en-US"/>
              <a:pPr>
                <a:defRPr/>
              </a:pPr>
              <a:t>‹#›</a:t>
            </a:fld>
            <a:endParaRPr lang="en-US"/>
          </a:p>
        </p:txBody>
      </p:sp>
    </p:spTree>
    <p:extLst>
      <p:ext uri="{BB962C8B-B14F-4D97-AF65-F5344CB8AC3E}">
        <p14:creationId xmlns:p14="http://schemas.microsoft.com/office/powerpoint/2010/main" val="3349019937"/>
      </p:ext>
    </p:extLst>
  </p:cSld>
  <p:clrMapOvr>
    <a:masterClrMapping/>
  </p:clrMapOvr>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FD2637E4-3D9E-41FE-A7D6-9C5AE4C61F51}" type="datetimeFigureOut">
              <a:rPr lang="en-US">
                <a:solidFill>
                  <a:prstClr val="black"/>
                </a:solidFill>
                <a:ea typeface="ＭＳ Ｐゴシック" pitchFamily="34" charset="-128"/>
              </a:rPr>
              <a:pPr defTabSz="457200" fontAlgn="base">
                <a:spcBef>
                  <a:spcPct val="0"/>
                </a:spcBef>
                <a:spcAft>
                  <a:spcPct val="0"/>
                </a:spcAft>
                <a:defRPr/>
              </a:pPr>
              <a:t>11/3/2016</a:t>
            </a:fld>
            <a:endParaRPr lang="en-US">
              <a:solidFill>
                <a:prstClr val="black"/>
              </a:solidFill>
              <a:ea typeface="ＭＳ Ｐゴシック" pitchFamily="34" charset="-128"/>
            </a:endParaRP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7" name="Slide Number Placeholder 6"/>
          <p:cNvSpPr>
            <a:spLocks noGrp="1"/>
          </p:cNvSpPr>
          <p:nvPr>
            <p:ph type="sldNum" sz="quarter" idx="12"/>
          </p:nvPr>
        </p:nvSpPr>
        <p:spPr/>
        <p:txBody>
          <a:bodyPr/>
          <a:lstStyle>
            <a:lvl1pPr>
              <a:defRPr/>
            </a:lvl1pPr>
          </a:lstStyle>
          <a:p>
            <a:pPr>
              <a:defRPr/>
            </a:pPr>
            <a:fld id="{6AAB9D7D-472D-4183-A766-6BEA47F41375}" type="slidenum">
              <a:rPr lang="en-US"/>
              <a:pPr>
                <a:defRPr/>
              </a:pPr>
              <a:t>‹#›</a:t>
            </a:fld>
            <a:endParaRPr lang="en-US"/>
          </a:p>
        </p:txBody>
      </p:sp>
    </p:spTree>
    <p:extLst>
      <p:ext uri="{BB962C8B-B14F-4D97-AF65-F5344CB8AC3E}">
        <p14:creationId xmlns:p14="http://schemas.microsoft.com/office/powerpoint/2010/main" val="381685830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D52B64F4-343F-45C7-B963-F8F4E310BE5C}" type="datetimeFigureOut">
              <a:rPr lang="en-US">
                <a:solidFill>
                  <a:prstClr val="black"/>
                </a:solidFill>
                <a:ea typeface="ＭＳ Ｐゴシック" pitchFamily="34" charset="-128"/>
              </a:rPr>
              <a:pPr defTabSz="457200" fontAlgn="base">
                <a:spcBef>
                  <a:spcPct val="0"/>
                </a:spcBef>
                <a:spcAft>
                  <a:spcPct val="0"/>
                </a:spcAft>
                <a:defRPr/>
              </a:pPr>
              <a:t>11/3/2016</a:t>
            </a:fld>
            <a:endParaRPr lang="en-US">
              <a:solidFill>
                <a:prstClr val="black"/>
              </a:solidFill>
              <a:ea typeface="ＭＳ Ｐゴシック" pitchFamily="34" charset="-128"/>
            </a:endParaRPr>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9" name="Slide Number Placeholder 8"/>
          <p:cNvSpPr>
            <a:spLocks noGrp="1"/>
          </p:cNvSpPr>
          <p:nvPr>
            <p:ph type="sldNum" sz="quarter" idx="12"/>
          </p:nvPr>
        </p:nvSpPr>
        <p:spPr/>
        <p:txBody>
          <a:bodyPr/>
          <a:lstStyle>
            <a:lvl1pPr>
              <a:defRPr/>
            </a:lvl1pPr>
          </a:lstStyle>
          <a:p>
            <a:pPr>
              <a:defRPr/>
            </a:pPr>
            <a:fld id="{54D55AFF-0144-41DC-AD08-70AC52358F8D}" type="slidenum">
              <a:rPr lang="en-US"/>
              <a:pPr>
                <a:defRPr/>
              </a:pPr>
              <a:t>‹#›</a:t>
            </a:fld>
            <a:endParaRPr lang="en-US"/>
          </a:p>
        </p:txBody>
      </p:sp>
    </p:spTree>
    <p:extLst>
      <p:ext uri="{BB962C8B-B14F-4D97-AF65-F5344CB8AC3E}">
        <p14:creationId xmlns:p14="http://schemas.microsoft.com/office/powerpoint/2010/main" val="398679335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00A8376F-E6FC-4630-B440-4B84E3B01145}" type="datetimeFigureOut">
              <a:rPr lang="en-US">
                <a:solidFill>
                  <a:prstClr val="black"/>
                </a:solidFill>
                <a:ea typeface="ＭＳ Ｐゴシック" pitchFamily="34" charset="-128"/>
              </a:rPr>
              <a:pPr defTabSz="457200" fontAlgn="base">
                <a:spcBef>
                  <a:spcPct val="0"/>
                </a:spcBef>
                <a:spcAft>
                  <a:spcPct val="0"/>
                </a:spcAft>
                <a:defRPr/>
              </a:pPr>
              <a:t>11/3/2016</a:t>
            </a:fld>
            <a:endParaRPr lang="en-US">
              <a:solidFill>
                <a:prstClr val="black"/>
              </a:solidFill>
              <a:ea typeface="ＭＳ Ｐゴシック" pitchFamily="34" charset="-128"/>
            </a:endParaRPr>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5" name="Slide Number Placeholder 4"/>
          <p:cNvSpPr>
            <a:spLocks noGrp="1"/>
          </p:cNvSpPr>
          <p:nvPr>
            <p:ph type="sldNum" sz="quarter" idx="12"/>
          </p:nvPr>
        </p:nvSpPr>
        <p:spPr/>
        <p:txBody>
          <a:bodyPr/>
          <a:lstStyle>
            <a:lvl1pPr>
              <a:defRPr/>
            </a:lvl1pPr>
          </a:lstStyle>
          <a:p>
            <a:pPr>
              <a:defRPr/>
            </a:pPr>
            <a:fld id="{9D6D6664-947A-4002-963E-CF4EC0A38AE7}" type="slidenum">
              <a:rPr lang="en-US"/>
              <a:pPr>
                <a:defRPr/>
              </a:pPr>
              <a:t>‹#›</a:t>
            </a:fld>
            <a:endParaRPr lang="en-US"/>
          </a:p>
        </p:txBody>
      </p:sp>
    </p:spTree>
    <p:extLst>
      <p:ext uri="{BB962C8B-B14F-4D97-AF65-F5344CB8AC3E}">
        <p14:creationId xmlns:p14="http://schemas.microsoft.com/office/powerpoint/2010/main" val="24749859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E376DEEA-4D79-4BBF-9E17-A80DB82F627E}" type="datetimeFigureOut">
              <a:rPr lang="en-US">
                <a:solidFill>
                  <a:prstClr val="black"/>
                </a:solidFill>
                <a:ea typeface="ＭＳ Ｐゴシック" pitchFamily="34" charset="-128"/>
              </a:rPr>
              <a:pPr defTabSz="457200" fontAlgn="base">
                <a:spcBef>
                  <a:spcPct val="0"/>
                </a:spcBef>
                <a:spcAft>
                  <a:spcPct val="0"/>
                </a:spcAft>
                <a:defRPr/>
              </a:pPr>
              <a:t>11/3/2016</a:t>
            </a:fld>
            <a:endParaRPr lang="en-US">
              <a:solidFill>
                <a:prstClr val="black"/>
              </a:solidFill>
              <a:ea typeface="ＭＳ Ｐゴシック" pitchFamily="34" charset="-128"/>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6" name="Slide Number Placeholder 5"/>
          <p:cNvSpPr>
            <a:spLocks noGrp="1"/>
          </p:cNvSpPr>
          <p:nvPr>
            <p:ph type="sldNum" sz="quarter" idx="12"/>
          </p:nvPr>
        </p:nvSpPr>
        <p:spPr/>
        <p:txBody>
          <a:bodyPr/>
          <a:lstStyle>
            <a:lvl1pPr>
              <a:defRPr/>
            </a:lvl1pPr>
          </a:lstStyle>
          <a:p>
            <a:pPr>
              <a:defRPr/>
            </a:pPr>
            <a:fld id="{9D166631-6ADA-444A-A3EE-7466B9D9C96C}" type="slidenum">
              <a:rPr lang="en-US"/>
              <a:pPr>
                <a:defRPr/>
              </a:pPr>
              <a:t>‹#›</a:t>
            </a:fld>
            <a:endParaRPr lang="en-US"/>
          </a:p>
        </p:txBody>
      </p:sp>
    </p:spTree>
    <p:extLst>
      <p:ext uri="{BB962C8B-B14F-4D97-AF65-F5344CB8AC3E}">
        <p14:creationId xmlns:p14="http://schemas.microsoft.com/office/powerpoint/2010/main" val="946109084"/>
      </p:ext>
    </p:extLst>
  </p:cSld>
  <p:clrMapOvr>
    <a:masterClrMapping/>
  </p:clrMapOvr>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BCE6517E-0760-4780-8729-9ACBE33C1D43}" type="datetimeFigureOut">
              <a:rPr lang="en-US">
                <a:solidFill>
                  <a:prstClr val="black"/>
                </a:solidFill>
                <a:ea typeface="ＭＳ Ｐゴシック" pitchFamily="34" charset="-128"/>
              </a:rPr>
              <a:pPr defTabSz="457200" fontAlgn="base">
                <a:spcBef>
                  <a:spcPct val="0"/>
                </a:spcBef>
                <a:spcAft>
                  <a:spcPct val="0"/>
                </a:spcAft>
                <a:defRPr/>
              </a:pPr>
              <a:t>11/3/2016</a:t>
            </a:fld>
            <a:endParaRPr lang="en-US">
              <a:solidFill>
                <a:prstClr val="black"/>
              </a:solidFill>
              <a:ea typeface="ＭＳ Ｐゴシック" pitchFamily="34" charset="-128"/>
            </a:endParaRPr>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4" name="Slide Number Placeholder 3"/>
          <p:cNvSpPr>
            <a:spLocks noGrp="1"/>
          </p:cNvSpPr>
          <p:nvPr>
            <p:ph type="sldNum" sz="quarter" idx="12"/>
          </p:nvPr>
        </p:nvSpPr>
        <p:spPr/>
        <p:txBody>
          <a:bodyPr/>
          <a:lstStyle>
            <a:lvl1pPr>
              <a:defRPr/>
            </a:lvl1pPr>
          </a:lstStyle>
          <a:p>
            <a:pPr>
              <a:defRPr/>
            </a:pPr>
            <a:fld id="{4A9146BB-0977-4D78-9B6D-95EE49580191}" type="slidenum">
              <a:rPr lang="en-US"/>
              <a:pPr>
                <a:defRPr/>
              </a:pPr>
              <a:t>‹#›</a:t>
            </a:fld>
            <a:endParaRPr lang="en-US"/>
          </a:p>
        </p:txBody>
      </p:sp>
    </p:spTree>
    <p:extLst>
      <p:ext uri="{BB962C8B-B14F-4D97-AF65-F5344CB8AC3E}">
        <p14:creationId xmlns:p14="http://schemas.microsoft.com/office/powerpoint/2010/main" val="1615375049"/>
      </p:ext>
    </p:extLst>
  </p:cSld>
  <p:clrMapOvr>
    <a:masterClrMapping/>
  </p:clrMapOvr>
  <p:timing>
    <p:tnLst>
      <p:par>
        <p:cTn id="1" dur="indefinite" restart="never" nodeType="tmRoot"/>
      </p:par>
    </p:tnLst>
  </p:timing>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DF02CED4-BB1D-422F-BF06-F997714B0F5B}" type="datetimeFigureOut">
              <a:rPr lang="en-US">
                <a:solidFill>
                  <a:prstClr val="black"/>
                </a:solidFill>
                <a:ea typeface="ＭＳ Ｐゴシック" pitchFamily="34" charset="-128"/>
              </a:rPr>
              <a:pPr defTabSz="457200" fontAlgn="base">
                <a:spcBef>
                  <a:spcPct val="0"/>
                </a:spcBef>
                <a:spcAft>
                  <a:spcPct val="0"/>
                </a:spcAft>
                <a:defRPr/>
              </a:pPr>
              <a:t>11/3/2016</a:t>
            </a:fld>
            <a:endParaRPr lang="en-US">
              <a:solidFill>
                <a:prstClr val="black"/>
              </a:solidFill>
              <a:ea typeface="ＭＳ Ｐゴシック" pitchFamily="34" charset="-128"/>
            </a:endParaRP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7" name="Slide Number Placeholder 6"/>
          <p:cNvSpPr>
            <a:spLocks noGrp="1"/>
          </p:cNvSpPr>
          <p:nvPr>
            <p:ph type="sldNum" sz="quarter" idx="12"/>
          </p:nvPr>
        </p:nvSpPr>
        <p:spPr/>
        <p:txBody>
          <a:bodyPr/>
          <a:lstStyle>
            <a:lvl1pPr>
              <a:defRPr/>
            </a:lvl1pPr>
          </a:lstStyle>
          <a:p>
            <a:pPr>
              <a:defRPr/>
            </a:pPr>
            <a:fld id="{DF87095D-7BAB-4029-BA6B-14C5F1227DF0}" type="slidenum">
              <a:rPr lang="en-US"/>
              <a:pPr>
                <a:defRPr/>
              </a:pPr>
              <a:t>‹#›</a:t>
            </a:fld>
            <a:endParaRPr lang="en-US"/>
          </a:p>
        </p:txBody>
      </p:sp>
    </p:spTree>
    <p:extLst>
      <p:ext uri="{BB962C8B-B14F-4D97-AF65-F5344CB8AC3E}">
        <p14:creationId xmlns:p14="http://schemas.microsoft.com/office/powerpoint/2010/main" val="372889682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3316DB71-0EBE-4527-AF8C-639BB2AFA480}" type="datetimeFigureOut">
              <a:rPr lang="en-US">
                <a:solidFill>
                  <a:prstClr val="black"/>
                </a:solidFill>
                <a:ea typeface="ＭＳ Ｐゴシック" pitchFamily="34" charset="-128"/>
              </a:rPr>
              <a:pPr defTabSz="457200" fontAlgn="base">
                <a:spcBef>
                  <a:spcPct val="0"/>
                </a:spcBef>
                <a:spcAft>
                  <a:spcPct val="0"/>
                </a:spcAft>
                <a:defRPr/>
              </a:pPr>
              <a:t>11/3/2016</a:t>
            </a:fld>
            <a:endParaRPr lang="en-US">
              <a:solidFill>
                <a:prstClr val="black"/>
              </a:solidFill>
              <a:ea typeface="ＭＳ Ｐゴシック" pitchFamily="34" charset="-128"/>
            </a:endParaRP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7" name="Slide Number Placeholder 6"/>
          <p:cNvSpPr>
            <a:spLocks noGrp="1"/>
          </p:cNvSpPr>
          <p:nvPr>
            <p:ph type="sldNum" sz="quarter" idx="12"/>
          </p:nvPr>
        </p:nvSpPr>
        <p:spPr/>
        <p:txBody>
          <a:bodyPr/>
          <a:lstStyle>
            <a:lvl1pPr>
              <a:defRPr/>
            </a:lvl1pPr>
          </a:lstStyle>
          <a:p>
            <a:pPr>
              <a:defRPr/>
            </a:pPr>
            <a:fld id="{30091349-B602-44C3-8D5B-0D4072A115C1}" type="slidenum">
              <a:rPr lang="en-US"/>
              <a:pPr>
                <a:defRPr/>
              </a:pPr>
              <a:t>‹#›</a:t>
            </a:fld>
            <a:endParaRPr lang="en-US"/>
          </a:p>
        </p:txBody>
      </p:sp>
    </p:spTree>
    <p:extLst>
      <p:ext uri="{BB962C8B-B14F-4D97-AF65-F5344CB8AC3E}">
        <p14:creationId xmlns:p14="http://schemas.microsoft.com/office/powerpoint/2010/main" val="102729992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39F852C9-DEAA-48D1-90B3-7557A9BD4F90}" type="datetimeFigureOut">
              <a:rPr lang="en-US">
                <a:solidFill>
                  <a:prstClr val="black"/>
                </a:solidFill>
                <a:ea typeface="ＭＳ Ｐゴシック" pitchFamily="34" charset="-128"/>
              </a:rPr>
              <a:pPr defTabSz="457200" fontAlgn="base">
                <a:spcBef>
                  <a:spcPct val="0"/>
                </a:spcBef>
                <a:spcAft>
                  <a:spcPct val="0"/>
                </a:spcAft>
                <a:defRPr/>
              </a:pPr>
              <a:t>11/3/2016</a:t>
            </a:fld>
            <a:endParaRPr lang="en-US">
              <a:solidFill>
                <a:prstClr val="black"/>
              </a:solidFill>
              <a:ea typeface="ＭＳ Ｐゴシック" pitchFamily="34" charset="-128"/>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6" name="Slide Number Placeholder 5"/>
          <p:cNvSpPr>
            <a:spLocks noGrp="1"/>
          </p:cNvSpPr>
          <p:nvPr>
            <p:ph type="sldNum" sz="quarter" idx="12"/>
          </p:nvPr>
        </p:nvSpPr>
        <p:spPr/>
        <p:txBody>
          <a:bodyPr/>
          <a:lstStyle>
            <a:lvl1pPr>
              <a:defRPr/>
            </a:lvl1pPr>
          </a:lstStyle>
          <a:p>
            <a:pPr>
              <a:defRPr/>
            </a:pPr>
            <a:fld id="{CAA4B32F-365D-4A47-B147-C6DEAEC7E3BF}" type="slidenum">
              <a:rPr lang="en-US"/>
              <a:pPr>
                <a:defRPr/>
              </a:pPr>
              <a:t>‹#›</a:t>
            </a:fld>
            <a:endParaRPr lang="en-US"/>
          </a:p>
        </p:txBody>
      </p:sp>
    </p:spTree>
    <p:extLst>
      <p:ext uri="{BB962C8B-B14F-4D97-AF65-F5344CB8AC3E}">
        <p14:creationId xmlns:p14="http://schemas.microsoft.com/office/powerpoint/2010/main" val="82791405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896B1DBC-B691-46F8-ACE9-0328363DED2D}" type="datetimeFigureOut">
              <a:rPr lang="en-US">
                <a:solidFill>
                  <a:prstClr val="black"/>
                </a:solidFill>
                <a:ea typeface="ＭＳ Ｐゴシック" pitchFamily="34" charset="-128"/>
              </a:rPr>
              <a:pPr defTabSz="457200" fontAlgn="base">
                <a:spcBef>
                  <a:spcPct val="0"/>
                </a:spcBef>
                <a:spcAft>
                  <a:spcPct val="0"/>
                </a:spcAft>
                <a:defRPr/>
              </a:pPr>
              <a:t>11/3/2016</a:t>
            </a:fld>
            <a:endParaRPr lang="en-US">
              <a:solidFill>
                <a:prstClr val="black"/>
              </a:solidFill>
              <a:ea typeface="ＭＳ Ｐゴシック" pitchFamily="34" charset="-128"/>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6" name="Slide Number Placeholder 5"/>
          <p:cNvSpPr>
            <a:spLocks noGrp="1"/>
          </p:cNvSpPr>
          <p:nvPr>
            <p:ph type="sldNum" sz="quarter" idx="12"/>
          </p:nvPr>
        </p:nvSpPr>
        <p:spPr/>
        <p:txBody>
          <a:bodyPr/>
          <a:lstStyle>
            <a:lvl1pPr>
              <a:defRPr/>
            </a:lvl1pPr>
          </a:lstStyle>
          <a:p>
            <a:pPr>
              <a:defRPr/>
            </a:pPr>
            <a:fld id="{8A49F355-E18F-4558-9AB9-8D922B638D49}" type="slidenum">
              <a:rPr lang="en-US"/>
              <a:pPr>
                <a:defRPr/>
              </a:pPr>
              <a:t>‹#›</a:t>
            </a:fld>
            <a:endParaRPr lang="en-US"/>
          </a:p>
        </p:txBody>
      </p:sp>
    </p:spTree>
    <p:extLst>
      <p:ext uri="{BB962C8B-B14F-4D97-AF65-F5344CB8AC3E}">
        <p14:creationId xmlns:p14="http://schemas.microsoft.com/office/powerpoint/2010/main" val="26356263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FD2637E4-3D9E-41FE-A7D6-9C5AE4C61F51}" type="datetimeFigureOut">
              <a:rPr lang="en-US">
                <a:solidFill>
                  <a:prstClr val="black"/>
                </a:solidFill>
                <a:ea typeface="ＭＳ Ｐゴシック" pitchFamily="34" charset="-128"/>
              </a:rPr>
              <a:pPr defTabSz="457200" fontAlgn="base">
                <a:spcBef>
                  <a:spcPct val="0"/>
                </a:spcBef>
                <a:spcAft>
                  <a:spcPct val="0"/>
                </a:spcAft>
                <a:defRPr/>
              </a:pPr>
              <a:t>11/3/2016</a:t>
            </a:fld>
            <a:endParaRPr lang="en-US">
              <a:solidFill>
                <a:prstClr val="black"/>
              </a:solidFill>
              <a:ea typeface="ＭＳ Ｐゴシック" pitchFamily="34" charset="-128"/>
            </a:endParaRP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7" name="Slide Number Placeholder 6"/>
          <p:cNvSpPr>
            <a:spLocks noGrp="1"/>
          </p:cNvSpPr>
          <p:nvPr>
            <p:ph type="sldNum" sz="quarter" idx="12"/>
          </p:nvPr>
        </p:nvSpPr>
        <p:spPr/>
        <p:txBody>
          <a:bodyPr/>
          <a:lstStyle>
            <a:lvl1pPr>
              <a:defRPr/>
            </a:lvl1pPr>
          </a:lstStyle>
          <a:p>
            <a:pPr>
              <a:defRPr/>
            </a:pPr>
            <a:fld id="{6AAB9D7D-472D-4183-A766-6BEA47F41375}" type="slidenum">
              <a:rPr lang="en-US"/>
              <a:pPr>
                <a:defRPr/>
              </a:pPr>
              <a:t>‹#›</a:t>
            </a:fld>
            <a:endParaRPr lang="en-US"/>
          </a:p>
        </p:txBody>
      </p:sp>
    </p:spTree>
    <p:extLst>
      <p:ext uri="{BB962C8B-B14F-4D97-AF65-F5344CB8AC3E}">
        <p14:creationId xmlns:p14="http://schemas.microsoft.com/office/powerpoint/2010/main" val="2570136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D52B64F4-343F-45C7-B963-F8F4E310BE5C}" type="datetimeFigureOut">
              <a:rPr lang="en-US">
                <a:solidFill>
                  <a:prstClr val="black"/>
                </a:solidFill>
                <a:ea typeface="ＭＳ Ｐゴシック" pitchFamily="34" charset="-128"/>
              </a:rPr>
              <a:pPr defTabSz="457200" fontAlgn="base">
                <a:spcBef>
                  <a:spcPct val="0"/>
                </a:spcBef>
                <a:spcAft>
                  <a:spcPct val="0"/>
                </a:spcAft>
                <a:defRPr/>
              </a:pPr>
              <a:t>11/3/2016</a:t>
            </a:fld>
            <a:endParaRPr lang="en-US">
              <a:solidFill>
                <a:prstClr val="black"/>
              </a:solidFill>
              <a:ea typeface="ＭＳ Ｐゴシック" pitchFamily="34" charset="-128"/>
            </a:endParaRPr>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9" name="Slide Number Placeholder 8"/>
          <p:cNvSpPr>
            <a:spLocks noGrp="1"/>
          </p:cNvSpPr>
          <p:nvPr>
            <p:ph type="sldNum" sz="quarter" idx="12"/>
          </p:nvPr>
        </p:nvSpPr>
        <p:spPr/>
        <p:txBody>
          <a:bodyPr/>
          <a:lstStyle>
            <a:lvl1pPr>
              <a:defRPr/>
            </a:lvl1pPr>
          </a:lstStyle>
          <a:p>
            <a:pPr>
              <a:defRPr/>
            </a:pPr>
            <a:fld id="{54D55AFF-0144-41DC-AD08-70AC52358F8D}" type="slidenum">
              <a:rPr lang="en-US"/>
              <a:pPr>
                <a:defRPr/>
              </a:pPr>
              <a:t>‹#›</a:t>
            </a:fld>
            <a:endParaRPr lang="en-US"/>
          </a:p>
        </p:txBody>
      </p:sp>
    </p:spTree>
    <p:extLst>
      <p:ext uri="{BB962C8B-B14F-4D97-AF65-F5344CB8AC3E}">
        <p14:creationId xmlns:p14="http://schemas.microsoft.com/office/powerpoint/2010/main" val="4407642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00A8376F-E6FC-4630-B440-4B84E3B01145}" type="datetimeFigureOut">
              <a:rPr lang="en-US">
                <a:solidFill>
                  <a:prstClr val="black"/>
                </a:solidFill>
                <a:ea typeface="ＭＳ Ｐゴシック" pitchFamily="34" charset="-128"/>
              </a:rPr>
              <a:pPr defTabSz="457200" fontAlgn="base">
                <a:spcBef>
                  <a:spcPct val="0"/>
                </a:spcBef>
                <a:spcAft>
                  <a:spcPct val="0"/>
                </a:spcAft>
                <a:defRPr/>
              </a:pPr>
              <a:t>11/3/2016</a:t>
            </a:fld>
            <a:endParaRPr lang="en-US">
              <a:solidFill>
                <a:prstClr val="black"/>
              </a:solidFill>
              <a:ea typeface="ＭＳ Ｐゴシック" pitchFamily="34" charset="-128"/>
            </a:endParaRPr>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5" name="Slide Number Placeholder 4"/>
          <p:cNvSpPr>
            <a:spLocks noGrp="1"/>
          </p:cNvSpPr>
          <p:nvPr>
            <p:ph type="sldNum" sz="quarter" idx="12"/>
          </p:nvPr>
        </p:nvSpPr>
        <p:spPr/>
        <p:txBody>
          <a:bodyPr/>
          <a:lstStyle>
            <a:lvl1pPr>
              <a:defRPr/>
            </a:lvl1pPr>
          </a:lstStyle>
          <a:p>
            <a:pPr>
              <a:defRPr/>
            </a:pPr>
            <a:fld id="{9D6D6664-947A-4002-963E-CF4EC0A38AE7}" type="slidenum">
              <a:rPr lang="en-US"/>
              <a:pPr>
                <a:defRPr/>
              </a:pPr>
              <a:t>‹#›</a:t>
            </a:fld>
            <a:endParaRPr lang="en-US"/>
          </a:p>
        </p:txBody>
      </p:sp>
    </p:spTree>
    <p:extLst>
      <p:ext uri="{BB962C8B-B14F-4D97-AF65-F5344CB8AC3E}">
        <p14:creationId xmlns:p14="http://schemas.microsoft.com/office/powerpoint/2010/main" val="24401404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BCE6517E-0760-4780-8729-9ACBE33C1D43}" type="datetimeFigureOut">
              <a:rPr lang="en-US">
                <a:solidFill>
                  <a:prstClr val="black"/>
                </a:solidFill>
                <a:ea typeface="ＭＳ Ｐゴシック" pitchFamily="34" charset="-128"/>
              </a:rPr>
              <a:pPr defTabSz="457200" fontAlgn="base">
                <a:spcBef>
                  <a:spcPct val="0"/>
                </a:spcBef>
                <a:spcAft>
                  <a:spcPct val="0"/>
                </a:spcAft>
                <a:defRPr/>
              </a:pPr>
              <a:t>11/3/2016</a:t>
            </a:fld>
            <a:endParaRPr lang="en-US">
              <a:solidFill>
                <a:prstClr val="black"/>
              </a:solidFill>
              <a:ea typeface="ＭＳ Ｐゴシック" pitchFamily="34" charset="-128"/>
            </a:endParaRPr>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4" name="Slide Number Placeholder 3"/>
          <p:cNvSpPr>
            <a:spLocks noGrp="1"/>
          </p:cNvSpPr>
          <p:nvPr>
            <p:ph type="sldNum" sz="quarter" idx="12"/>
          </p:nvPr>
        </p:nvSpPr>
        <p:spPr/>
        <p:txBody>
          <a:bodyPr/>
          <a:lstStyle>
            <a:lvl1pPr>
              <a:defRPr/>
            </a:lvl1pPr>
          </a:lstStyle>
          <a:p>
            <a:pPr>
              <a:defRPr/>
            </a:pPr>
            <a:fld id="{4A9146BB-0977-4D78-9B6D-95EE49580191}" type="slidenum">
              <a:rPr lang="en-US"/>
              <a:pPr>
                <a:defRPr/>
              </a:pPr>
              <a:t>‹#›</a:t>
            </a:fld>
            <a:endParaRPr lang="en-US"/>
          </a:p>
        </p:txBody>
      </p:sp>
    </p:spTree>
    <p:extLst>
      <p:ext uri="{BB962C8B-B14F-4D97-AF65-F5344CB8AC3E}">
        <p14:creationId xmlns:p14="http://schemas.microsoft.com/office/powerpoint/2010/main" val="140186029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DF02CED4-BB1D-422F-BF06-F997714B0F5B}" type="datetimeFigureOut">
              <a:rPr lang="en-US">
                <a:solidFill>
                  <a:prstClr val="black"/>
                </a:solidFill>
                <a:ea typeface="ＭＳ Ｐゴシック" pitchFamily="34" charset="-128"/>
              </a:rPr>
              <a:pPr defTabSz="457200" fontAlgn="base">
                <a:spcBef>
                  <a:spcPct val="0"/>
                </a:spcBef>
                <a:spcAft>
                  <a:spcPct val="0"/>
                </a:spcAft>
                <a:defRPr/>
              </a:pPr>
              <a:t>11/3/2016</a:t>
            </a:fld>
            <a:endParaRPr lang="en-US">
              <a:solidFill>
                <a:prstClr val="black"/>
              </a:solidFill>
              <a:ea typeface="ＭＳ Ｐゴシック" pitchFamily="34" charset="-128"/>
            </a:endParaRP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7" name="Slide Number Placeholder 6"/>
          <p:cNvSpPr>
            <a:spLocks noGrp="1"/>
          </p:cNvSpPr>
          <p:nvPr>
            <p:ph type="sldNum" sz="quarter" idx="12"/>
          </p:nvPr>
        </p:nvSpPr>
        <p:spPr/>
        <p:txBody>
          <a:bodyPr/>
          <a:lstStyle>
            <a:lvl1pPr>
              <a:defRPr/>
            </a:lvl1pPr>
          </a:lstStyle>
          <a:p>
            <a:pPr>
              <a:defRPr/>
            </a:pPr>
            <a:fld id="{DF87095D-7BAB-4029-BA6B-14C5F1227DF0}" type="slidenum">
              <a:rPr lang="en-US"/>
              <a:pPr>
                <a:defRPr/>
              </a:pPr>
              <a:t>‹#›</a:t>
            </a:fld>
            <a:endParaRPr lang="en-US"/>
          </a:p>
        </p:txBody>
      </p:sp>
    </p:spTree>
    <p:extLst>
      <p:ext uri="{BB962C8B-B14F-4D97-AF65-F5344CB8AC3E}">
        <p14:creationId xmlns:p14="http://schemas.microsoft.com/office/powerpoint/2010/main" val="8461701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3316DB71-0EBE-4527-AF8C-639BB2AFA480}" type="datetimeFigureOut">
              <a:rPr lang="en-US">
                <a:solidFill>
                  <a:prstClr val="black"/>
                </a:solidFill>
                <a:ea typeface="ＭＳ Ｐゴシック" pitchFamily="34" charset="-128"/>
              </a:rPr>
              <a:pPr defTabSz="457200" fontAlgn="base">
                <a:spcBef>
                  <a:spcPct val="0"/>
                </a:spcBef>
                <a:spcAft>
                  <a:spcPct val="0"/>
                </a:spcAft>
                <a:defRPr/>
              </a:pPr>
              <a:t>11/3/2016</a:t>
            </a:fld>
            <a:endParaRPr lang="en-US">
              <a:solidFill>
                <a:prstClr val="black"/>
              </a:solidFill>
              <a:ea typeface="ＭＳ Ｐゴシック" pitchFamily="34" charset="-128"/>
            </a:endParaRP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7" name="Slide Number Placeholder 6"/>
          <p:cNvSpPr>
            <a:spLocks noGrp="1"/>
          </p:cNvSpPr>
          <p:nvPr>
            <p:ph type="sldNum" sz="quarter" idx="12"/>
          </p:nvPr>
        </p:nvSpPr>
        <p:spPr/>
        <p:txBody>
          <a:bodyPr/>
          <a:lstStyle>
            <a:lvl1pPr>
              <a:defRPr/>
            </a:lvl1pPr>
          </a:lstStyle>
          <a:p>
            <a:pPr>
              <a:defRPr/>
            </a:pPr>
            <a:fld id="{30091349-B602-44C3-8D5B-0D4072A115C1}" type="slidenum">
              <a:rPr lang="en-US"/>
              <a:pPr>
                <a:defRPr/>
              </a:pPr>
              <a:t>‹#›</a:t>
            </a:fld>
            <a:endParaRPr lang="en-US"/>
          </a:p>
        </p:txBody>
      </p:sp>
    </p:spTree>
    <p:extLst>
      <p:ext uri="{BB962C8B-B14F-4D97-AF65-F5344CB8AC3E}">
        <p14:creationId xmlns:p14="http://schemas.microsoft.com/office/powerpoint/2010/main" val="35202986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image" Target="../media/image1.png"/><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3.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2.png"/></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image" Target="../media/image1.png"/><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4.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381000" y="6356350"/>
            <a:ext cx="5334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Arial" pitchFamily="34" charset="0"/>
              </a:defRPr>
            </a:lvl1pPr>
          </a:lstStyle>
          <a:p>
            <a:pPr defTabSz="457200" fontAlgn="base">
              <a:spcBef>
                <a:spcPct val="0"/>
              </a:spcBef>
              <a:spcAft>
                <a:spcPct val="0"/>
              </a:spcAft>
              <a:defRPr/>
            </a:pPr>
            <a:fld id="{CB5C75CE-4B85-4842-BB26-178E5AA5B748}" type="slidenum">
              <a:rPr lang="en-US">
                <a:ea typeface="ＭＳ Ｐゴシック" pitchFamily="34" charset="-128"/>
              </a:rPr>
              <a:pPr defTabSz="457200" fontAlgn="base">
                <a:spcBef>
                  <a:spcPct val="0"/>
                </a:spcBef>
                <a:spcAft>
                  <a:spcPct val="0"/>
                </a:spcAft>
                <a:defRPr/>
              </a:pPr>
              <a:t>‹#›</a:t>
            </a:fld>
            <a:endParaRPr lang="en-US">
              <a:ea typeface="ＭＳ Ｐゴシック" pitchFamily="34" charset="-128"/>
            </a:endParaRPr>
          </a:p>
        </p:txBody>
      </p:sp>
      <p:pic>
        <p:nvPicPr>
          <p:cNvPr id="2" name="Picture 1"/>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228600" y="135775"/>
            <a:ext cx="1963707" cy="1083425"/>
          </a:xfrm>
          <a:prstGeom prst="rect">
            <a:avLst/>
          </a:prstGeom>
        </p:spPr>
      </p:pic>
      <p:pic>
        <p:nvPicPr>
          <p:cNvPr id="5" name="Picture 4"/>
          <p:cNvPicPr>
            <a:picLocks noChangeAspect="1"/>
          </p:cNvPicPr>
          <p:nvPr userDrawn="1"/>
        </p:nvPicPr>
        <p:blipFill rotWithShape="1">
          <a:blip r:embed="rId14">
            <a:lum bright="70000" contrast="-70000"/>
            <a:alphaModFix/>
          </a:blip>
          <a:srcRect t="10907" b="22368"/>
          <a:stretch/>
        </p:blipFill>
        <p:spPr>
          <a:xfrm>
            <a:off x="7845827" y="5988050"/>
            <a:ext cx="1374373" cy="717550"/>
          </a:xfrm>
          <a:prstGeom prst="rect">
            <a:avLst/>
          </a:prstGeom>
        </p:spPr>
      </p:pic>
    </p:spTree>
    <p:extLst>
      <p:ext uri="{BB962C8B-B14F-4D97-AF65-F5344CB8AC3E}">
        <p14:creationId xmlns:p14="http://schemas.microsoft.com/office/powerpoint/2010/main" val="168184612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algn="ctr" defTabSz="457200" rtl="0" eaLnBrk="0" fontAlgn="base" hangingPunct="0">
        <a:spcBef>
          <a:spcPct val="0"/>
        </a:spcBef>
        <a:spcAft>
          <a:spcPct val="0"/>
        </a:spcAft>
        <a:defRPr sz="4400" kern="1200">
          <a:solidFill>
            <a:schemeClr val="tx1"/>
          </a:solidFill>
          <a:latin typeface="+mj-lt"/>
          <a:ea typeface="ＭＳ Ｐゴシック" pitchFamily="34" charset="-128"/>
          <a:cs typeface="+mj-cs"/>
        </a:defRPr>
      </a:lvl1pPr>
      <a:lvl2pPr algn="ctr" defTabSz="457200" rtl="0" eaLnBrk="0" fontAlgn="base" hangingPunct="0">
        <a:spcBef>
          <a:spcPct val="0"/>
        </a:spcBef>
        <a:spcAft>
          <a:spcPct val="0"/>
        </a:spcAft>
        <a:defRPr sz="4400">
          <a:solidFill>
            <a:schemeClr val="tx1"/>
          </a:solidFill>
          <a:latin typeface="Calibri" pitchFamily="34" charset="0"/>
          <a:ea typeface="ＭＳ Ｐゴシック" pitchFamily="34" charset="-128"/>
        </a:defRPr>
      </a:lvl2pPr>
      <a:lvl3pPr algn="ctr" defTabSz="457200" rtl="0" eaLnBrk="0" fontAlgn="base" hangingPunct="0">
        <a:spcBef>
          <a:spcPct val="0"/>
        </a:spcBef>
        <a:spcAft>
          <a:spcPct val="0"/>
        </a:spcAft>
        <a:defRPr sz="4400">
          <a:solidFill>
            <a:schemeClr val="tx1"/>
          </a:solidFill>
          <a:latin typeface="Calibri" pitchFamily="34" charset="0"/>
          <a:ea typeface="ＭＳ Ｐゴシック" pitchFamily="34" charset="-128"/>
        </a:defRPr>
      </a:lvl3pPr>
      <a:lvl4pPr algn="ctr" defTabSz="457200" rtl="0" eaLnBrk="0" fontAlgn="base" hangingPunct="0">
        <a:spcBef>
          <a:spcPct val="0"/>
        </a:spcBef>
        <a:spcAft>
          <a:spcPct val="0"/>
        </a:spcAft>
        <a:defRPr sz="4400">
          <a:solidFill>
            <a:schemeClr val="tx1"/>
          </a:solidFill>
          <a:latin typeface="Calibri" pitchFamily="34" charset="0"/>
          <a:ea typeface="ＭＳ Ｐゴシック" pitchFamily="34" charset="-128"/>
        </a:defRPr>
      </a:lvl4pPr>
      <a:lvl5pPr algn="ctr" defTabSz="457200" rtl="0" eaLnBrk="0" fontAlgn="base" hangingPunct="0">
        <a:spcBef>
          <a:spcPct val="0"/>
        </a:spcBef>
        <a:spcAft>
          <a:spcPct val="0"/>
        </a:spcAft>
        <a:defRPr sz="4400">
          <a:solidFill>
            <a:schemeClr val="tx1"/>
          </a:solidFill>
          <a:latin typeface="Calibri" pitchFamily="34" charset="0"/>
          <a:ea typeface="ＭＳ Ｐゴシック" pitchFamily="34" charset="-128"/>
        </a:defRPr>
      </a:lvl5pPr>
      <a:lvl6pPr marL="457200" algn="ctr" defTabSz="457200" rtl="0" fontAlgn="base">
        <a:spcBef>
          <a:spcPct val="0"/>
        </a:spcBef>
        <a:spcAft>
          <a:spcPct val="0"/>
        </a:spcAft>
        <a:defRPr sz="4400">
          <a:solidFill>
            <a:schemeClr val="tx1"/>
          </a:solidFill>
          <a:latin typeface="Calibri" pitchFamily="34" charset="0"/>
          <a:ea typeface="ＭＳ Ｐゴシック" pitchFamily="34" charset="-128"/>
        </a:defRPr>
      </a:lvl6pPr>
      <a:lvl7pPr marL="914400" algn="ctr" defTabSz="457200" rtl="0" fontAlgn="base">
        <a:spcBef>
          <a:spcPct val="0"/>
        </a:spcBef>
        <a:spcAft>
          <a:spcPct val="0"/>
        </a:spcAft>
        <a:defRPr sz="4400">
          <a:solidFill>
            <a:schemeClr val="tx1"/>
          </a:solidFill>
          <a:latin typeface="Calibri" pitchFamily="34" charset="0"/>
          <a:ea typeface="ＭＳ Ｐゴシック" pitchFamily="34" charset="-128"/>
        </a:defRPr>
      </a:lvl7pPr>
      <a:lvl8pPr marL="1371600" algn="ctr" defTabSz="457200" rtl="0" fontAlgn="base">
        <a:spcBef>
          <a:spcPct val="0"/>
        </a:spcBef>
        <a:spcAft>
          <a:spcPct val="0"/>
        </a:spcAft>
        <a:defRPr sz="4400">
          <a:solidFill>
            <a:schemeClr val="tx1"/>
          </a:solidFill>
          <a:latin typeface="Calibri" pitchFamily="34" charset="0"/>
          <a:ea typeface="ＭＳ Ｐゴシック" pitchFamily="34" charset="-128"/>
        </a:defRPr>
      </a:lvl8pPr>
      <a:lvl9pPr marL="1828800" algn="ctr" defTabSz="457200" rtl="0" fontAlgn="base">
        <a:spcBef>
          <a:spcPct val="0"/>
        </a:spcBef>
        <a:spcAft>
          <a:spcPct val="0"/>
        </a:spcAft>
        <a:defRPr sz="4400">
          <a:solidFill>
            <a:schemeClr val="tx1"/>
          </a:solidFill>
          <a:latin typeface="Calibri" pitchFamily="34" charset="0"/>
          <a:ea typeface="ＭＳ Ｐゴシック" pitchFamily="34" charset="-128"/>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ＭＳ Ｐゴシック" pitchFamily="34" charset="-128"/>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ＭＳ Ｐゴシック" pitchFamily="34" charset="-128"/>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ＭＳ Ｐゴシック" pitchFamily="34" charset="-128"/>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pitchFamily="34" charset="-128"/>
          <a:cs typeface="+mn-cs"/>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28600" y="135775"/>
            <a:ext cx="1963707" cy="1083425"/>
          </a:xfrm>
          <a:prstGeom prst="rect">
            <a:avLst/>
          </a:prstGeom>
        </p:spPr>
      </p:pic>
    </p:spTree>
    <p:extLst>
      <p:ext uri="{BB962C8B-B14F-4D97-AF65-F5344CB8AC3E}">
        <p14:creationId xmlns:p14="http://schemas.microsoft.com/office/powerpoint/2010/main" val="3613260151"/>
      </p:ext>
    </p:extLst>
  </p:cSld>
  <p:clrMap bg1="lt1" tx1="dk1" bg2="lt2" tx2="dk2" accent1="accent1" accent2="accent2" accent3="accent3" accent4="accent4" accent5="accent5" accent6="accent6" hlink="hlink" folHlink="folHlink"/>
  <p:sldLayoutIdLst>
    <p:sldLayoutId id="2147483673" r:id="rId1"/>
  </p:sldLayoutIdLst>
  <p:timing>
    <p:tnLst>
      <p:par>
        <p:cTn id="1" dur="indefinite" restart="never" nodeType="tmRoot"/>
      </p:par>
    </p:tnLst>
  </p:timing>
  <p:txStyles>
    <p:titleStyle>
      <a:lvl1pPr algn="ctr" defTabSz="457200" rtl="0" eaLnBrk="0" fontAlgn="base" hangingPunct="0">
        <a:spcBef>
          <a:spcPct val="0"/>
        </a:spcBef>
        <a:spcAft>
          <a:spcPct val="0"/>
        </a:spcAft>
        <a:defRPr sz="4400" kern="1200">
          <a:solidFill>
            <a:schemeClr val="tx1"/>
          </a:solidFill>
          <a:latin typeface="+mj-lt"/>
          <a:ea typeface="ＭＳ Ｐゴシック" pitchFamily="34" charset="-128"/>
          <a:cs typeface="+mj-cs"/>
        </a:defRPr>
      </a:lvl1pPr>
      <a:lvl2pPr algn="ctr" defTabSz="457200" rtl="0" eaLnBrk="0" fontAlgn="base" hangingPunct="0">
        <a:spcBef>
          <a:spcPct val="0"/>
        </a:spcBef>
        <a:spcAft>
          <a:spcPct val="0"/>
        </a:spcAft>
        <a:defRPr sz="4400">
          <a:solidFill>
            <a:schemeClr val="tx1"/>
          </a:solidFill>
          <a:latin typeface="Calibri" pitchFamily="34" charset="0"/>
          <a:ea typeface="ＭＳ Ｐゴシック" pitchFamily="34" charset="-128"/>
        </a:defRPr>
      </a:lvl2pPr>
      <a:lvl3pPr algn="ctr" defTabSz="457200" rtl="0" eaLnBrk="0" fontAlgn="base" hangingPunct="0">
        <a:spcBef>
          <a:spcPct val="0"/>
        </a:spcBef>
        <a:spcAft>
          <a:spcPct val="0"/>
        </a:spcAft>
        <a:defRPr sz="4400">
          <a:solidFill>
            <a:schemeClr val="tx1"/>
          </a:solidFill>
          <a:latin typeface="Calibri" pitchFamily="34" charset="0"/>
          <a:ea typeface="ＭＳ Ｐゴシック" pitchFamily="34" charset="-128"/>
        </a:defRPr>
      </a:lvl3pPr>
      <a:lvl4pPr algn="ctr" defTabSz="457200" rtl="0" eaLnBrk="0" fontAlgn="base" hangingPunct="0">
        <a:spcBef>
          <a:spcPct val="0"/>
        </a:spcBef>
        <a:spcAft>
          <a:spcPct val="0"/>
        </a:spcAft>
        <a:defRPr sz="4400">
          <a:solidFill>
            <a:schemeClr val="tx1"/>
          </a:solidFill>
          <a:latin typeface="Calibri" pitchFamily="34" charset="0"/>
          <a:ea typeface="ＭＳ Ｐゴシック" pitchFamily="34" charset="-128"/>
        </a:defRPr>
      </a:lvl4pPr>
      <a:lvl5pPr algn="ctr" defTabSz="457200" rtl="0" eaLnBrk="0" fontAlgn="base" hangingPunct="0">
        <a:spcBef>
          <a:spcPct val="0"/>
        </a:spcBef>
        <a:spcAft>
          <a:spcPct val="0"/>
        </a:spcAft>
        <a:defRPr sz="4400">
          <a:solidFill>
            <a:schemeClr val="tx1"/>
          </a:solidFill>
          <a:latin typeface="Calibri" pitchFamily="34" charset="0"/>
          <a:ea typeface="ＭＳ Ｐゴシック" pitchFamily="34" charset="-128"/>
        </a:defRPr>
      </a:lvl5pPr>
      <a:lvl6pPr marL="457200" algn="ctr" defTabSz="457200" rtl="0" fontAlgn="base">
        <a:spcBef>
          <a:spcPct val="0"/>
        </a:spcBef>
        <a:spcAft>
          <a:spcPct val="0"/>
        </a:spcAft>
        <a:defRPr sz="4400">
          <a:solidFill>
            <a:schemeClr val="tx1"/>
          </a:solidFill>
          <a:latin typeface="Calibri" pitchFamily="34" charset="0"/>
          <a:ea typeface="ＭＳ Ｐゴシック" pitchFamily="34" charset="-128"/>
        </a:defRPr>
      </a:lvl6pPr>
      <a:lvl7pPr marL="914400" algn="ctr" defTabSz="457200" rtl="0" fontAlgn="base">
        <a:spcBef>
          <a:spcPct val="0"/>
        </a:spcBef>
        <a:spcAft>
          <a:spcPct val="0"/>
        </a:spcAft>
        <a:defRPr sz="4400">
          <a:solidFill>
            <a:schemeClr val="tx1"/>
          </a:solidFill>
          <a:latin typeface="Calibri" pitchFamily="34" charset="0"/>
          <a:ea typeface="ＭＳ Ｐゴシック" pitchFamily="34" charset="-128"/>
        </a:defRPr>
      </a:lvl7pPr>
      <a:lvl8pPr marL="1371600" algn="ctr" defTabSz="457200" rtl="0" fontAlgn="base">
        <a:spcBef>
          <a:spcPct val="0"/>
        </a:spcBef>
        <a:spcAft>
          <a:spcPct val="0"/>
        </a:spcAft>
        <a:defRPr sz="4400">
          <a:solidFill>
            <a:schemeClr val="tx1"/>
          </a:solidFill>
          <a:latin typeface="Calibri" pitchFamily="34" charset="0"/>
          <a:ea typeface="ＭＳ Ｐゴシック" pitchFamily="34" charset="-128"/>
        </a:defRPr>
      </a:lvl8pPr>
      <a:lvl9pPr marL="1828800" algn="ctr" defTabSz="457200" rtl="0" fontAlgn="base">
        <a:spcBef>
          <a:spcPct val="0"/>
        </a:spcBef>
        <a:spcAft>
          <a:spcPct val="0"/>
        </a:spcAft>
        <a:defRPr sz="4400">
          <a:solidFill>
            <a:schemeClr val="tx1"/>
          </a:solidFill>
          <a:latin typeface="Calibri" pitchFamily="34" charset="0"/>
          <a:ea typeface="ＭＳ Ｐゴシック" pitchFamily="34" charset="-128"/>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ＭＳ Ｐゴシック" pitchFamily="34" charset="-128"/>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ＭＳ Ｐゴシック" pitchFamily="34" charset="-128"/>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ＭＳ Ｐゴシック" pitchFamily="34" charset="-128"/>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pitchFamily="34" charset="-128"/>
          <a:cs typeface="+mn-cs"/>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381000" y="6356350"/>
            <a:ext cx="5334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Arial" pitchFamily="34" charset="0"/>
              </a:defRPr>
            </a:lvl1pPr>
          </a:lstStyle>
          <a:p>
            <a:pPr defTabSz="457200" fontAlgn="base">
              <a:spcBef>
                <a:spcPct val="0"/>
              </a:spcBef>
              <a:spcAft>
                <a:spcPct val="0"/>
              </a:spcAft>
              <a:defRPr/>
            </a:pPr>
            <a:fld id="{CB5C75CE-4B85-4842-BB26-178E5AA5B748}" type="slidenum">
              <a:rPr lang="en-US">
                <a:ea typeface="ＭＳ Ｐゴシック" pitchFamily="34" charset="-128"/>
              </a:rPr>
              <a:pPr defTabSz="457200" fontAlgn="base">
                <a:spcBef>
                  <a:spcPct val="0"/>
                </a:spcBef>
                <a:spcAft>
                  <a:spcPct val="0"/>
                </a:spcAft>
                <a:defRPr/>
              </a:pPr>
              <a:t>‹#›</a:t>
            </a:fld>
            <a:endParaRPr lang="en-US">
              <a:ea typeface="ＭＳ Ｐゴシック" pitchFamily="34" charset="-128"/>
            </a:endParaRPr>
          </a:p>
        </p:txBody>
      </p:sp>
      <p:pic>
        <p:nvPicPr>
          <p:cNvPr id="2" name="Picture 1"/>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228600" y="135775"/>
            <a:ext cx="1963707" cy="1083425"/>
          </a:xfrm>
          <a:prstGeom prst="rect">
            <a:avLst/>
          </a:prstGeom>
        </p:spPr>
      </p:pic>
      <p:pic>
        <p:nvPicPr>
          <p:cNvPr id="5" name="Picture 4"/>
          <p:cNvPicPr>
            <a:picLocks noChangeAspect="1"/>
          </p:cNvPicPr>
          <p:nvPr userDrawn="1"/>
        </p:nvPicPr>
        <p:blipFill rotWithShape="1">
          <a:blip r:embed="rId14">
            <a:lum bright="70000" contrast="-70000"/>
            <a:alphaModFix/>
          </a:blip>
          <a:srcRect t="10907" b="22368"/>
          <a:stretch/>
        </p:blipFill>
        <p:spPr>
          <a:xfrm>
            <a:off x="7845827" y="5988050"/>
            <a:ext cx="1374373" cy="717550"/>
          </a:xfrm>
          <a:prstGeom prst="rect">
            <a:avLst/>
          </a:prstGeom>
        </p:spPr>
      </p:pic>
    </p:spTree>
    <p:extLst>
      <p:ext uri="{BB962C8B-B14F-4D97-AF65-F5344CB8AC3E}">
        <p14:creationId xmlns:p14="http://schemas.microsoft.com/office/powerpoint/2010/main" val="491671499"/>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Lst>
  <p:timing>
    <p:tnLst>
      <p:par>
        <p:cTn id="1" dur="indefinite" restart="never" nodeType="tmRoot"/>
      </p:par>
    </p:tnLst>
  </p:timing>
  <p:txStyles>
    <p:titleStyle>
      <a:lvl1pPr algn="ctr" defTabSz="457200" rtl="0" eaLnBrk="0" fontAlgn="base" hangingPunct="0">
        <a:spcBef>
          <a:spcPct val="0"/>
        </a:spcBef>
        <a:spcAft>
          <a:spcPct val="0"/>
        </a:spcAft>
        <a:defRPr sz="4400" kern="1200">
          <a:solidFill>
            <a:schemeClr val="tx1"/>
          </a:solidFill>
          <a:latin typeface="+mj-lt"/>
          <a:ea typeface="ＭＳ Ｐゴシック" pitchFamily="34" charset="-128"/>
          <a:cs typeface="+mj-cs"/>
        </a:defRPr>
      </a:lvl1pPr>
      <a:lvl2pPr algn="ctr" defTabSz="457200" rtl="0" eaLnBrk="0" fontAlgn="base" hangingPunct="0">
        <a:spcBef>
          <a:spcPct val="0"/>
        </a:spcBef>
        <a:spcAft>
          <a:spcPct val="0"/>
        </a:spcAft>
        <a:defRPr sz="4400">
          <a:solidFill>
            <a:schemeClr val="tx1"/>
          </a:solidFill>
          <a:latin typeface="Calibri" pitchFamily="34" charset="0"/>
          <a:ea typeface="ＭＳ Ｐゴシック" pitchFamily="34" charset="-128"/>
        </a:defRPr>
      </a:lvl2pPr>
      <a:lvl3pPr algn="ctr" defTabSz="457200" rtl="0" eaLnBrk="0" fontAlgn="base" hangingPunct="0">
        <a:spcBef>
          <a:spcPct val="0"/>
        </a:spcBef>
        <a:spcAft>
          <a:spcPct val="0"/>
        </a:spcAft>
        <a:defRPr sz="4400">
          <a:solidFill>
            <a:schemeClr val="tx1"/>
          </a:solidFill>
          <a:latin typeface="Calibri" pitchFamily="34" charset="0"/>
          <a:ea typeface="ＭＳ Ｐゴシック" pitchFamily="34" charset="-128"/>
        </a:defRPr>
      </a:lvl3pPr>
      <a:lvl4pPr algn="ctr" defTabSz="457200" rtl="0" eaLnBrk="0" fontAlgn="base" hangingPunct="0">
        <a:spcBef>
          <a:spcPct val="0"/>
        </a:spcBef>
        <a:spcAft>
          <a:spcPct val="0"/>
        </a:spcAft>
        <a:defRPr sz="4400">
          <a:solidFill>
            <a:schemeClr val="tx1"/>
          </a:solidFill>
          <a:latin typeface="Calibri" pitchFamily="34" charset="0"/>
          <a:ea typeface="ＭＳ Ｐゴシック" pitchFamily="34" charset="-128"/>
        </a:defRPr>
      </a:lvl4pPr>
      <a:lvl5pPr algn="ctr" defTabSz="457200" rtl="0" eaLnBrk="0" fontAlgn="base" hangingPunct="0">
        <a:spcBef>
          <a:spcPct val="0"/>
        </a:spcBef>
        <a:spcAft>
          <a:spcPct val="0"/>
        </a:spcAft>
        <a:defRPr sz="4400">
          <a:solidFill>
            <a:schemeClr val="tx1"/>
          </a:solidFill>
          <a:latin typeface="Calibri" pitchFamily="34" charset="0"/>
          <a:ea typeface="ＭＳ Ｐゴシック" pitchFamily="34" charset="-128"/>
        </a:defRPr>
      </a:lvl5pPr>
      <a:lvl6pPr marL="457200" algn="ctr" defTabSz="457200" rtl="0" fontAlgn="base">
        <a:spcBef>
          <a:spcPct val="0"/>
        </a:spcBef>
        <a:spcAft>
          <a:spcPct val="0"/>
        </a:spcAft>
        <a:defRPr sz="4400">
          <a:solidFill>
            <a:schemeClr val="tx1"/>
          </a:solidFill>
          <a:latin typeface="Calibri" pitchFamily="34" charset="0"/>
          <a:ea typeface="ＭＳ Ｐゴシック" pitchFamily="34" charset="-128"/>
        </a:defRPr>
      </a:lvl6pPr>
      <a:lvl7pPr marL="914400" algn="ctr" defTabSz="457200" rtl="0" fontAlgn="base">
        <a:spcBef>
          <a:spcPct val="0"/>
        </a:spcBef>
        <a:spcAft>
          <a:spcPct val="0"/>
        </a:spcAft>
        <a:defRPr sz="4400">
          <a:solidFill>
            <a:schemeClr val="tx1"/>
          </a:solidFill>
          <a:latin typeface="Calibri" pitchFamily="34" charset="0"/>
          <a:ea typeface="ＭＳ Ｐゴシック" pitchFamily="34" charset="-128"/>
        </a:defRPr>
      </a:lvl7pPr>
      <a:lvl8pPr marL="1371600" algn="ctr" defTabSz="457200" rtl="0" fontAlgn="base">
        <a:spcBef>
          <a:spcPct val="0"/>
        </a:spcBef>
        <a:spcAft>
          <a:spcPct val="0"/>
        </a:spcAft>
        <a:defRPr sz="4400">
          <a:solidFill>
            <a:schemeClr val="tx1"/>
          </a:solidFill>
          <a:latin typeface="Calibri" pitchFamily="34" charset="0"/>
          <a:ea typeface="ＭＳ Ｐゴシック" pitchFamily="34" charset="-128"/>
        </a:defRPr>
      </a:lvl8pPr>
      <a:lvl9pPr marL="1828800" algn="ctr" defTabSz="457200" rtl="0" fontAlgn="base">
        <a:spcBef>
          <a:spcPct val="0"/>
        </a:spcBef>
        <a:spcAft>
          <a:spcPct val="0"/>
        </a:spcAft>
        <a:defRPr sz="4400">
          <a:solidFill>
            <a:schemeClr val="tx1"/>
          </a:solidFill>
          <a:latin typeface="Calibri" pitchFamily="34" charset="0"/>
          <a:ea typeface="ＭＳ Ｐゴシック" pitchFamily="34" charset="-128"/>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ＭＳ Ｐゴシック" pitchFamily="34" charset="-128"/>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ＭＳ Ｐゴシック" pitchFamily="34" charset="-128"/>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ＭＳ Ｐゴシック" pitchFamily="34" charset="-128"/>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pitchFamily="34" charset="-128"/>
          <a:cs typeface="+mn-cs"/>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381000" y="6356350"/>
            <a:ext cx="5334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Arial" pitchFamily="34" charset="0"/>
              </a:defRPr>
            </a:lvl1pPr>
          </a:lstStyle>
          <a:p>
            <a:pPr defTabSz="457200" fontAlgn="base">
              <a:spcBef>
                <a:spcPct val="0"/>
              </a:spcBef>
              <a:spcAft>
                <a:spcPct val="0"/>
              </a:spcAft>
              <a:defRPr/>
            </a:pPr>
            <a:fld id="{CB5C75CE-4B85-4842-BB26-178E5AA5B748}" type="slidenum">
              <a:rPr lang="en-US">
                <a:ea typeface="ＭＳ Ｐゴシック" pitchFamily="34" charset="-128"/>
              </a:rPr>
              <a:pPr defTabSz="457200" fontAlgn="base">
                <a:spcBef>
                  <a:spcPct val="0"/>
                </a:spcBef>
                <a:spcAft>
                  <a:spcPct val="0"/>
                </a:spcAft>
                <a:defRPr/>
              </a:pPr>
              <a:t>‹#›</a:t>
            </a:fld>
            <a:endParaRPr lang="en-US">
              <a:ea typeface="ＭＳ Ｐゴシック" pitchFamily="34" charset="-128"/>
            </a:endParaRPr>
          </a:p>
        </p:txBody>
      </p:sp>
      <p:pic>
        <p:nvPicPr>
          <p:cNvPr id="2" name="Picture 1"/>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228600" y="135775"/>
            <a:ext cx="1963707" cy="1083425"/>
          </a:xfrm>
          <a:prstGeom prst="rect">
            <a:avLst/>
          </a:prstGeom>
        </p:spPr>
      </p:pic>
      <p:pic>
        <p:nvPicPr>
          <p:cNvPr id="5" name="Picture 4"/>
          <p:cNvPicPr>
            <a:picLocks noChangeAspect="1"/>
          </p:cNvPicPr>
          <p:nvPr userDrawn="1"/>
        </p:nvPicPr>
        <p:blipFill rotWithShape="1">
          <a:blip r:embed="rId14">
            <a:lum bright="70000" contrast="-70000"/>
            <a:alphaModFix/>
          </a:blip>
          <a:srcRect t="10907" b="22368"/>
          <a:stretch/>
        </p:blipFill>
        <p:spPr>
          <a:xfrm>
            <a:off x="7845827" y="5988050"/>
            <a:ext cx="1374373" cy="717550"/>
          </a:xfrm>
          <a:prstGeom prst="rect">
            <a:avLst/>
          </a:prstGeom>
        </p:spPr>
      </p:pic>
    </p:spTree>
    <p:extLst>
      <p:ext uri="{BB962C8B-B14F-4D97-AF65-F5344CB8AC3E}">
        <p14:creationId xmlns:p14="http://schemas.microsoft.com/office/powerpoint/2010/main" val="1192454072"/>
      </p:ext>
    </p:extLst>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Lst>
  <p:timing>
    <p:tnLst>
      <p:par>
        <p:cTn id="1" dur="indefinite" restart="never" nodeType="tmRoot"/>
      </p:par>
    </p:tnLst>
  </p:timing>
  <p:txStyles>
    <p:titleStyle>
      <a:lvl1pPr algn="ctr" defTabSz="457200" rtl="0" eaLnBrk="0" fontAlgn="base" hangingPunct="0">
        <a:spcBef>
          <a:spcPct val="0"/>
        </a:spcBef>
        <a:spcAft>
          <a:spcPct val="0"/>
        </a:spcAft>
        <a:defRPr sz="4400" kern="1200">
          <a:solidFill>
            <a:schemeClr val="tx1"/>
          </a:solidFill>
          <a:latin typeface="+mj-lt"/>
          <a:ea typeface="ＭＳ Ｐゴシック" pitchFamily="34" charset="-128"/>
          <a:cs typeface="+mj-cs"/>
        </a:defRPr>
      </a:lvl1pPr>
      <a:lvl2pPr algn="ctr" defTabSz="457200" rtl="0" eaLnBrk="0" fontAlgn="base" hangingPunct="0">
        <a:spcBef>
          <a:spcPct val="0"/>
        </a:spcBef>
        <a:spcAft>
          <a:spcPct val="0"/>
        </a:spcAft>
        <a:defRPr sz="4400">
          <a:solidFill>
            <a:schemeClr val="tx1"/>
          </a:solidFill>
          <a:latin typeface="Calibri" pitchFamily="34" charset="0"/>
          <a:ea typeface="ＭＳ Ｐゴシック" pitchFamily="34" charset="-128"/>
        </a:defRPr>
      </a:lvl2pPr>
      <a:lvl3pPr algn="ctr" defTabSz="457200" rtl="0" eaLnBrk="0" fontAlgn="base" hangingPunct="0">
        <a:spcBef>
          <a:spcPct val="0"/>
        </a:spcBef>
        <a:spcAft>
          <a:spcPct val="0"/>
        </a:spcAft>
        <a:defRPr sz="4400">
          <a:solidFill>
            <a:schemeClr val="tx1"/>
          </a:solidFill>
          <a:latin typeface="Calibri" pitchFamily="34" charset="0"/>
          <a:ea typeface="ＭＳ Ｐゴシック" pitchFamily="34" charset="-128"/>
        </a:defRPr>
      </a:lvl3pPr>
      <a:lvl4pPr algn="ctr" defTabSz="457200" rtl="0" eaLnBrk="0" fontAlgn="base" hangingPunct="0">
        <a:spcBef>
          <a:spcPct val="0"/>
        </a:spcBef>
        <a:spcAft>
          <a:spcPct val="0"/>
        </a:spcAft>
        <a:defRPr sz="4400">
          <a:solidFill>
            <a:schemeClr val="tx1"/>
          </a:solidFill>
          <a:latin typeface="Calibri" pitchFamily="34" charset="0"/>
          <a:ea typeface="ＭＳ Ｐゴシック" pitchFamily="34" charset="-128"/>
        </a:defRPr>
      </a:lvl4pPr>
      <a:lvl5pPr algn="ctr" defTabSz="457200" rtl="0" eaLnBrk="0" fontAlgn="base" hangingPunct="0">
        <a:spcBef>
          <a:spcPct val="0"/>
        </a:spcBef>
        <a:spcAft>
          <a:spcPct val="0"/>
        </a:spcAft>
        <a:defRPr sz="4400">
          <a:solidFill>
            <a:schemeClr val="tx1"/>
          </a:solidFill>
          <a:latin typeface="Calibri" pitchFamily="34" charset="0"/>
          <a:ea typeface="ＭＳ Ｐゴシック" pitchFamily="34" charset="-128"/>
        </a:defRPr>
      </a:lvl5pPr>
      <a:lvl6pPr marL="457200" algn="ctr" defTabSz="457200" rtl="0" fontAlgn="base">
        <a:spcBef>
          <a:spcPct val="0"/>
        </a:spcBef>
        <a:spcAft>
          <a:spcPct val="0"/>
        </a:spcAft>
        <a:defRPr sz="4400">
          <a:solidFill>
            <a:schemeClr val="tx1"/>
          </a:solidFill>
          <a:latin typeface="Calibri" pitchFamily="34" charset="0"/>
          <a:ea typeface="ＭＳ Ｐゴシック" pitchFamily="34" charset="-128"/>
        </a:defRPr>
      </a:lvl6pPr>
      <a:lvl7pPr marL="914400" algn="ctr" defTabSz="457200" rtl="0" fontAlgn="base">
        <a:spcBef>
          <a:spcPct val="0"/>
        </a:spcBef>
        <a:spcAft>
          <a:spcPct val="0"/>
        </a:spcAft>
        <a:defRPr sz="4400">
          <a:solidFill>
            <a:schemeClr val="tx1"/>
          </a:solidFill>
          <a:latin typeface="Calibri" pitchFamily="34" charset="0"/>
          <a:ea typeface="ＭＳ Ｐゴシック" pitchFamily="34" charset="-128"/>
        </a:defRPr>
      </a:lvl7pPr>
      <a:lvl8pPr marL="1371600" algn="ctr" defTabSz="457200" rtl="0" fontAlgn="base">
        <a:spcBef>
          <a:spcPct val="0"/>
        </a:spcBef>
        <a:spcAft>
          <a:spcPct val="0"/>
        </a:spcAft>
        <a:defRPr sz="4400">
          <a:solidFill>
            <a:schemeClr val="tx1"/>
          </a:solidFill>
          <a:latin typeface="Calibri" pitchFamily="34" charset="0"/>
          <a:ea typeface="ＭＳ Ｐゴシック" pitchFamily="34" charset="-128"/>
        </a:defRPr>
      </a:lvl8pPr>
      <a:lvl9pPr marL="1828800" algn="ctr" defTabSz="457200" rtl="0" fontAlgn="base">
        <a:spcBef>
          <a:spcPct val="0"/>
        </a:spcBef>
        <a:spcAft>
          <a:spcPct val="0"/>
        </a:spcAft>
        <a:defRPr sz="4400">
          <a:solidFill>
            <a:schemeClr val="tx1"/>
          </a:solidFill>
          <a:latin typeface="Calibri" pitchFamily="34" charset="0"/>
          <a:ea typeface="ＭＳ Ｐゴシック" pitchFamily="34" charset="-128"/>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ＭＳ Ｐゴシック" pitchFamily="34" charset="-128"/>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ＭＳ Ｐゴシック" pitchFamily="34" charset="-128"/>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ＭＳ Ｐゴシック" pitchFamily="34" charset="-128"/>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pitchFamily="34" charset="-128"/>
          <a:cs typeface="+mn-cs"/>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3" Type="http://schemas.openxmlformats.org/officeDocument/2006/relationships/image" Target="../media/image8.tmp"/><Relationship Id="rId2" Type="http://schemas.openxmlformats.org/officeDocument/2006/relationships/notesSlide" Target="../notesSlides/notesSlide11.xml"/><Relationship Id="rId1" Type="http://schemas.openxmlformats.org/officeDocument/2006/relationships/slideLayout" Target="../slideLayouts/slideLayout19.xml"/></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2.xml"/><Relationship Id="rId1" Type="http://schemas.openxmlformats.org/officeDocument/2006/relationships/slideLayout" Target="../slideLayouts/slideLayout19.xml"/><Relationship Id="rId4" Type="http://schemas.openxmlformats.org/officeDocument/2006/relationships/hyperlink" Target="mailto:rachel_gakenheimer@gse.harvard.edu"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2.xml"/><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19.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8"/>
          <p:cNvPicPr>
            <a:picLocks noChangeAspect="1"/>
          </p:cNvPicPr>
          <p:nvPr/>
        </p:nvPicPr>
        <p:blipFill>
          <a:blip r:embed="rId3">
            <a:extLst>
              <a:ext uri="{28A0092B-C50C-407E-A947-70E740481C1C}">
                <a14:useLocalDpi xmlns:a14="http://schemas.microsoft.com/office/drawing/2010/main" val="0"/>
              </a:ext>
            </a:extLst>
          </a:blip>
          <a:stretch>
            <a:fillRect/>
          </a:stretch>
        </p:blipFill>
        <p:spPr bwMode="auto">
          <a:xfrm>
            <a:off x="0" y="0"/>
            <a:ext cx="9144000" cy="6857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15" name="Picture 7" descr="HGSE_Logo_Vertical_WHT.png"/>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902450" y="5213350"/>
            <a:ext cx="1614488" cy="1263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7667576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b="1" spc="-150" dirty="0">
                <a:solidFill>
                  <a:srgbClr val="A51C30"/>
                </a:solidFill>
                <a:latin typeface="Arial" panose="020B0604020202020204" pitchFamily="34" charset="0"/>
                <a:cs typeface="Arial" panose="020B0604020202020204" pitchFamily="34" charset="0"/>
              </a:rPr>
              <a:t>General</a:t>
            </a:r>
            <a:r>
              <a:rPr lang="en-US" sz="3600" dirty="0" smtClean="0"/>
              <a:t> </a:t>
            </a:r>
            <a:r>
              <a:rPr lang="en-US" sz="3600" b="1" spc="-150" dirty="0">
                <a:solidFill>
                  <a:srgbClr val="A51C30"/>
                </a:solidFill>
                <a:latin typeface="Arial" panose="020B0604020202020204" pitchFamily="34" charset="0"/>
                <a:cs typeface="Arial" panose="020B0604020202020204" pitchFamily="34" charset="0"/>
              </a:rPr>
              <a:t>Tips</a:t>
            </a:r>
          </a:p>
        </p:txBody>
      </p:sp>
      <p:sp>
        <p:nvSpPr>
          <p:cNvPr id="3" name="Text Placeholder 2"/>
          <p:cNvSpPr txBox="1">
            <a:spLocks/>
          </p:cNvSpPr>
          <p:nvPr/>
        </p:nvSpPr>
        <p:spPr>
          <a:xfrm>
            <a:off x="609600" y="1676400"/>
            <a:ext cx="8001000" cy="3962400"/>
          </a:xfrm>
          <a:prstGeom prst="rect">
            <a:avLst/>
          </a:prstGeom>
        </p:spPr>
        <p:txBody>
          <a:bodyPr/>
          <a:lstStyle>
            <a:defPPr>
              <a:defRPr lang="en-US"/>
            </a:defPPr>
            <a:lvl1pPr marL="0" algn="l" defTabSz="914400" rtl="0" eaLnBrk="1" latinLnBrk="0" hangingPunct="1">
              <a:defRPr sz="1800" kern="1200">
                <a:solidFill>
                  <a:schemeClr val="tx1"/>
                </a:solidFill>
                <a:latin typeface="Arial" charset="0"/>
                <a:ea typeface="ＭＳ Ｐゴシック" charset="0"/>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42900" indent="-342900">
              <a:spcBef>
                <a:spcPts val="600"/>
              </a:spcBef>
              <a:buFont typeface="Arial" panose="020B0604020202020204" pitchFamily="34" charset="0"/>
              <a:buChar char="•"/>
            </a:pPr>
            <a:r>
              <a:rPr lang="en-US" sz="2000" dirty="0" smtClean="0">
                <a:latin typeface="+mn-lt"/>
              </a:rPr>
              <a:t>Margins can be as small as .5”</a:t>
            </a:r>
          </a:p>
          <a:p>
            <a:pPr marL="342900" indent="-342900">
              <a:spcBef>
                <a:spcPts val="600"/>
              </a:spcBef>
              <a:buFont typeface="Arial" panose="020B0604020202020204" pitchFamily="34" charset="0"/>
              <a:buChar char="•"/>
            </a:pPr>
            <a:r>
              <a:rPr lang="en-US" sz="2000" dirty="0" smtClean="0">
                <a:latin typeface="+mn-lt"/>
              </a:rPr>
              <a:t>Smallest font size should be 10 </a:t>
            </a:r>
            <a:r>
              <a:rPr lang="en-US" sz="2000" i="1" dirty="0" smtClean="0">
                <a:latin typeface="+mn-lt"/>
              </a:rPr>
              <a:t>(use best judgment)</a:t>
            </a:r>
          </a:p>
          <a:p>
            <a:pPr marL="342900" indent="-342900">
              <a:spcBef>
                <a:spcPts val="600"/>
              </a:spcBef>
              <a:buFont typeface="Arial" panose="020B0604020202020204" pitchFamily="34" charset="0"/>
              <a:buChar char="•"/>
            </a:pPr>
            <a:r>
              <a:rPr lang="en-US" sz="2000" dirty="0" smtClean="0">
                <a:latin typeface="+mn-lt"/>
              </a:rPr>
              <a:t>White space can increase legibility</a:t>
            </a:r>
          </a:p>
          <a:p>
            <a:pPr marL="342900" indent="-342900">
              <a:spcBef>
                <a:spcPts val="600"/>
              </a:spcBef>
              <a:buFont typeface="Arial" panose="020B0604020202020204" pitchFamily="34" charset="0"/>
              <a:buChar char="•"/>
            </a:pPr>
            <a:r>
              <a:rPr lang="en-US" sz="2000" dirty="0">
                <a:latin typeface="+mn-lt"/>
              </a:rPr>
              <a:t>Avoid curlicue fonts, text boxes, or other images</a:t>
            </a:r>
          </a:p>
          <a:p>
            <a:pPr marL="342900" indent="-342900">
              <a:spcBef>
                <a:spcPts val="600"/>
              </a:spcBef>
              <a:buFont typeface="Arial" panose="020B0604020202020204" pitchFamily="34" charset="0"/>
              <a:buChar char="•"/>
            </a:pPr>
            <a:r>
              <a:rPr lang="en-US" sz="2000" dirty="0" smtClean="0">
                <a:latin typeface="+mn-lt"/>
              </a:rPr>
              <a:t>Review, review, review for spelling and grammar</a:t>
            </a:r>
          </a:p>
          <a:p>
            <a:pPr marL="342900" indent="-342900">
              <a:spcBef>
                <a:spcPts val="600"/>
              </a:spcBef>
              <a:buFont typeface="Arial" panose="020B0604020202020204" pitchFamily="34" charset="0"/>
              <a:buChar char="•"/>
            </a:pPr>
            <a:r>
              <a:rPr lang="en-US" sz="2000" dirty="0" smtClean="0">
                <a:latin typeface="+mn-lt"/>
              </a:rPr>
              <a:t>Always follow sector standards &amp; think from the reader’s perspective</a:t>
            </a:r>
          </a:p>
          <a:p>
            <a:pPr marL="342900" indent="-342900">
              <a:spcBef>
                <a:spcPts val="600"/>
              </a:spcBef>
              <a:buFont typeface="Arial" panose="020B0604020202020204" pitchFamily="34" charset="0"/>
              <a:buChar char="•"/>
            </a:pPr>
            <a:r>
              <a:rPr lang="en-US" sz="2000" dirty="0" smtClean="0">
                <a:latin typeface="+mn-lt"/>
              </a:rPr>
              <a:t>Resumes are subjective—have it reviewed from multiple perspectives</a:t>
            </a:r>
          </a:p>
          <a:p>
            <a:pPr marL="342900" indent="-342900">
              <a:spcBef>
                <a:spcPts val="600"/>
              </a:spcBef>
              <a:buFont typeface="Arial" panose="020B0604020202020204" pitchFamily="34" charset="0"/>
              <a:buChar char="•"/>
            </a:pPr>
            <a:r>
              <a:rPr lang="en-US" sz="2000" dirty="0" smtClean="0">
                <a:latin typeface="+mn-lt"/>
              </a:rPr>
              <a:t>Education </a:t>
            </a:r>
            <a:r>
              <a:rPr lang="en-US" sz="2000" dirty="0">
                <a:latin typeface="+mn-lt"/>
              </a:rPr>
              <a:t>resumes generally 2 pages </a:t>
            </a:r>
            <a:r>
              <a:rPr lang="en-US" sz="2000" i="1" dirty="0">
                <a:latin typeface="+mn-lt"/>
              </a:rPr>
              <a:t>(other sectors may differ</a:t>
            </a:r>
            <a:r>
              <a:rPr lang="en-US" sz="2000" i="1" dirty="0" smtClean="0">
                <a:latin typeface="+mn-lt"/>
              </a:rPr>
              <a:t>)</a:t>
            </a:r>
          </a:p>
          <a:p>
            <a:pPr marL="342900" indent="-342900">
              <a:spcBef>
                <a:spcPts val="600"/>
              </a:spcBef>
              <a:buFont typeface="Arial" panose="020B0604020202020204" pitchFamily="34" charset="0"/>
              <a:buChar char="•"/>
            </a:pPr>
            <a:r>
              <a:rPr lang="en-US" sz="2000" dirty="0" smtClean="0">
                <a:latin typeface="+mn-lt"/>
              </a:rPr>
              <a:t>If printing, print one-sided pages and use paper clip </a:t>
            </a:r>
            <a:r>
              <a:rPr lang="en-US" sz="2000" i="1" dirty="0" smtClean="0">
                <a:latin typeface="+mn-lt"/>
              </a:rPr>
              <a:t>(not staples)</a:t>
            </a:r>
          </a:p>
          <a:p>
            <a:pPr marL="342900" indent="-342900">
              <a:spcBef>
                <a:spcPts val="600"/>
              </a:spcBef>
              <a:buFont typeface="Arial" panose="020B0604020202020204" pitchFamily="34" charset="0"/>
              <a:buChar char="•"/>
            </a:pPr>
            <a:r>
              <a:rPr lang="en-US" sz="2000" dirty="0" smtClean="0">
                <a:latin typeface="+mn-lt"/>
              </a:rPr>
              <a:t>Send in format requested </a:t>
            </a:r>
            <a:r>
              <a:rPr lang="en-US" sz="2000" i="1" dirty="0" smtClean="0">
                <a:latin typeface="+mn-lt"/>
              </a:rPr>
              <a:t>(usually Word doc)</a:t>
            </a:r>
            <a:r>
              <a:rPr lang="en-US" sz="2000" dirty="0" smtClean="0">
                <a:latin typeface="+mn-lt"/>
              </a:rPr>
              <a:t>  </a:t>
            </a:r>
            <a:endParaRPr lang="en-US" sz="2000" dirty="0">
              <a:latin typeface="+mn-lt"/>
            </a:endParaRPr>
          </a:p>
        </p:txBody>
      </p:sp>
    </p:spTree>
    <p:extLst>
      <p:ext uri="{BB962C8B-B14F-4D97-AF65-F5344CB8AC3E}">
        <p14:creationId xmlns:p14="http://schemas.microsoft.com/office/powerpoint/2010/main" val="6392007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Screen Clipp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28548" y="83804"/>
            <a:ext cx="4758052" cy="6738048"/>
          </a:xfrm>
          <a:prstGeom prst="rect">
            <a:avLst/>
          </a:prstGeom>
        </p:spPr>
      </p:pic>
    </p:spTree>
    <p:extLst>
      <p:ext uri="{BB962C8B-B14F-4D97-AF65-F5344CB8AC3E}">
        <p14:creationId xmlns:p14="http://schemas.microsoft.com/office/powerpoint/2010/main" val="267887713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67200" y="1066800"/>
            <a:ext cx="4800600" cy="4800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extBox 1"/>
          <p:cNvSpPr txBox="1"/>
          <p:nvPr/>
        </p:nvSpPr>
        <p:spPr>
          <a:xfrm>
            <a:off x="381000" y="2362200"/>
            <a:ext cx="5486400" cy="2739211"/>
          </a:xfrm>
          <a:prstGeom prst="rect">
            <a:avLst/>
          </a:prstGeom>
          <a:noFill/>
        </p:spPr>
        <p:txBody>
          <a:bodyPr wrap="square" rtlCol="0">
            <a:spAutoFit/>
          </a:bodyPr>
          <a:lstStyle/>
          <a:p>
            <a:r>
              <a:rPr lang="en-US" sz="3600" b="1" dirty="0" smtClean="0">
                <a:solidFill>
                  <a:srgbClr val="C00000"/>
                </a:solidFill>
              </a:rPr>
              <a:t>Any questions</a:t>
            </a:r>
            <a:r>
              <a:rPr lang="en-US" sz="3600" b="1" dirty="0" smtClean="0">
                <a:solidFill>
                  <a:srgbClr val="C00000"/>
                </a:solidFill>
              </a:rPr>
              <a:t>?</a:t>
            </a:r>
          </a:p>
          <a:p>
            <a:endParaRPr lang="en-US" sz="3600" b="1" dirty="0">
              <a:solidFill>
                <a:srgbClr val="C00000"/>
              </a:solidFill>
            </a:endParaRPr>
          </a:p>
          <a:p>
            <a:r>
              <a:rPr lang="en-US" sz="2000" dirty="0" smtClean="0">
                <a:solidFill>
                  <a:srgbClr val="C00000"/>
                </a:solidFill>
              </a:rPr>
              <a:t>Set up an Office Hours </a:t>
            </a:r>
            <a:r>
              <a:rPr lang="en-US" sz="2000" dirty="0" err="1" smtClean="0">
                <a:solidFill>
                  <a:srgbClr val="C00000"/>
                </a:solidFill>
              </a:rPr>
              <a:t>appt</a:t>
            </a:r>
            <a:r>
              <a:rPr lang="en-US" sz="2000" dirty="0" smtClean="0">
                <a:solidFill>
                  <a:srgbClr val="C00000"/>
                </a:solidFill>
              </a:rPr>
              <a:t> on HIRED </a:t>
            </a:r>
          </a:p>
          <a:p>
            <a:endParaRPr lang="en-US" sz="2000" dirty="0">
              <a:solidFill>
                <a:srgbClr val="C00000"/>
              </a:solidFill>
            </a:endParaRPr>
          </a:p>
          <a:p>
            <a:r>
              <a:rPr lang="en-US" sz="2000" dirty="0" smtClean="0">
                <a:solidFill>
                  <a:srgbClr val="C00000"/>
                </a:solidFill>
              </a:rPr>
              <a:t>or </a:t>
            </a:r>
          </a:p>
          <a:p>
            <a:endParaRPr lang="en-US" sz="2000" dirty="0">
              <a:solidFill>
                <a:srgbClr val="C00000"/>
              </a:solidFill>
            </a:endParaRPr>
          </a:p>
          <a:p>
            <a:r>
              <a:rPr lang="en-US" sz="2000" dirty="0" smtClean="0">
                <a:solidFill>
                  <a:srgbClr val="C00000"/>
                </a:solidFill>
              </a:rPr>
              <a:t>Email </a:t>
            </a:r>
            <a:r>
              <a:rPr lang="en-US" sz="2000" dirty="0" smtClean="0">
                <a:solidFill>
                  <a:srgbClr val="C00000"/>
                </a:solidFill>
                <a:hlinkClick r:id="rId4"/>
              </a:rPr>
              <a:t>rachel_gakenheimer@gse.harvard.edu</a:t>
            </a:r>
            <a:r>
              <a:rPr lang="en-US" sz="2000" dirty="0" smtClean="0">
                <a:solidFill>
                  <a:srgbClr val="C00000"/>
                </a:solidFill>
              </a:rPr>
              <a:t> </a:t>
            </a:r>
            <a:endParaRPr lang="en-US" sz="2000" dirty="0">
              <a:solidFill>
                <a:srgbClr val="C00000"/>
              </a:solidFill>
            </a:endParaRPr>
          </a:p>
        </p:txBody>
      </p:sp>
    </p:spTree>
    <p:extLst>
      <p:ext uri="{BB962C8B-B14F-4D97-AF65-F5344CB8AC3E}">
        <p14:creationId xmlns:p14="http://schemas.microsoft.com/office/powerpoint/2010/main" val="34926770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r"/>
            <a:r>
              <a:rPr lang="en-US" sz="5400" b="1" spc="-150" dirty="0" smtClean="0">
                <a:solidFill>
                  <a:srgbClr val="A51C30"/>
                </a:solidFill>
                <a:latin typeface="Arial" panose="020B0604020202020204" pitchFamily="34" charset="0"/>
                <a:cs typeface="Arial" panose="020B0604020202020204" pitchFamily="34" charset="0"/>
              </a:rPr>
              <a:t/>
            </a:r>
            <a:br>
              <a:rPr lang="en-US" sz="5400" b="1" spc="-150" dirty="0" smtClean="0">
                <a:solidFill>
                  <a:srgbClr val="A51C30"/>
                </a:solidFill>
                <a:latin typeface="Arial" panose="020B0604020202020204" pitchFamily="34" charset="0"/>
                <a:cs typeface="Arial" panose="020B0604020202020204" pitchFamily="34" charset="0"/>
              </a:rPr>
            </a:br>
            <a:r>
              <a:rPr lang="en-US" sz="5400" b="1" spc="-150" dirty="0">
                <a:solidFill>
                  <a:srgbClr val="A51C30"/>
                </a:solidFill>
                <a:latin typeface="Arial" panose="020B0604020202020204" pitchFamily="34" charset="0"/>
                <a:cs typeface="Arial" panose="020B0604020202020204" pitchFamily="34" charset="0"/>
              </a:rPr>
              <a:t/>
            </a:r>
            <a:br>
              <a:rPr lang="en-US" sz="5400" b="1" spc="-150" dirty="0">
                <a:solidFill>
                  <a:srgbClr val="A51C30"/>
                </a:solidFill>
                <a:latin typeface="Arial" panose="020B0604020202020204" pitchFamily="34" charset="0"/>
                <a:cs typeface="Arial" panose="020B0604020202020204" pitchFamily="34" charset="0"/>
              </a:rPr>
            </a:br>
            <a:r>
              <a:rPr lang="en-US" sz="6600" b="1" spc="-150" dirty="0" smtClean="0">
                <a:solidFill>
                  <a:srgbClr val="A51C30"/>
                </a:solidFill>
                <a:latin typeface="Arial" panose="020B0604020202020204" pitchFamily="34" charset="0"/>
                <a:cs typeface="Arial" panose="020B0604020202020204" pitchFamily="34" charset="0"/>
              </a:rPr>
              <a:t>Resume</a:t>
            </a:r>
            <a:r>
              <a:rPr lang="en-US" sz="6600" dirty="0" smtClean="0"/>
              <a:t> </a:t>
            </a:r>
            <a:r>
              <a:rPr lang="en-US" sz="6600" b="1" spc="-150" dirty="0" smtClean="0">
                <a:solidFill>
                  <a:srgbClr val="A51C30"/>
                </a:solidFill>
                <a:latin typeface="Arial" panose="020B0604020202020204" pitchFamily="34" charset="0"/>
                <a:cs typeface="Arial" panose="020B0604020202020204" pitchFamily="34" charset="0"/>
              </a:rPr>
              <a:t>Workshop</a:t>
            </a:r>
            <a:endParaRPr lang="en-US" sz="6600" b="1" spc="-150" dirty="0">
              <a:solidFill>
                <a:srgbClr val="A51C30"/>
              </a:solidFill>
              <a:latin typeface="Arial" panose="020B0604020202020204" pitchFamily="34" charset="0"/>
              <a:cs typeface="Arial" panose="020B0604020202020204" pitchFamily="34" charset="0"/>
            </a:endParaRPr>
          </a:p>
        </p:txBody>
      </p:sp>
      <p:pic>
        <p:nvPicPr>
          <p:cNvPr id="9" name="Pictur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57600" y="3110992"/>
            <a:ext cx="4949952" cy="1139952"/>
          </a:xfrm>
          <a:prstGeom prst="rect">
            <a:avLst/>
          </a:prstGeom>
        </p:spPr>
      </p:pic>
      <p:sp>
        <p:nvSpPr>
          <p:cNvPr id="2" name="TextBox 1"/>
          <p:cNvSpPr txBox="1"/>
          <p:nvPr/>
        </p:nvSpPr>
        <p:spPr>
          <a:xfrm>
            <a:off x="-15240" y="4419600"/>
            <a:ext cx="9144000" cy="1569660"/>
          </a:xfrm>
          <a:prstGeom prst="rect">
            <a:avLst/>
          </a:prstGeom>
          <a:noFill/>
        </p:spPr>
        <p:txBody>
          <a:bodyPr wrap="square" rtlCol="0">
            <a:spAutoFit/>
          </a:bodyPr>
          <a:lstStyle/>
          <a:p>
            <a:pPr algn="ctr"/>
            <a:r>
              <a:rPr lang="en-US" sz="2000" b="1" i="1" dirty="0"/>
              <a:t>with Rachel Gakenheimer, </a:t>
            </a:r>
            <a:r>
              <a:rPr lang="en-US" sz="2000" b="1" i="1" dirty="0" smtClean="0"/>
              <a:t>Internships </a:t>
            </a:r>
            <a:r>
              <a:rPr lang="en-US" sz="2000" b="1" i="1" dirty="0"/>
              <a:t>Manager</a:t>
            </a:r>
            <a:r>
              <a:rPr lang="en-US" sz="2000" b="1" i="1" dirty="0" smtClean="0"/>
              <a:t>, </a:t>
            </a:r>
          </a:p>
          <a:p>
            <a:pPr algn="ctr"/>
            <a:r>
              <a:rPr lang="en-US" sz="2000" b="1" i="1" dirty="0" smtClean="0"/>
              <a:t>and</a:t>
            </a:r>
          </a:p>
          <a:p>
            <a:pPr algn="ctr"/>
            <a:r>
              <a:rPr lang="en-US" sz="2000" b="1" i="1" dirty="0" smtClean="0"/>
              <a:t>Roger Dempsey, Licensure Specialist, HGSE Career </a:t>
            </a:r>
            <a:r>
              <a:rPr lang="en-US" sz="2000" b="1" i="1" dirty="0"/>
              <a:t>Services Office</a:t>
            </a:r>
          </a:p>
          <a:p>
            <a:pPr algn="ctr"/>
            <a:endParaRPr lang="en-US" dirty="0" smtClean="0"/>
          </a:p>
          <a:p>
            <a:pPr algn="ctr"/>
            <a:r>
              <a:rPr lang="en-US" dirty="0" smtClean="0"/>
              <a:t>Thursday, October 27, 4-5pm</a:t>
            </a:r>
          </a:p>
        </p:txBody>
      </p:sp>
    </p:spTree>
    <p:extLst>
      <p:ext uri="{BB962C8B-B14F-4D97-AF65-F5344CB8AC3E}">
        <p14:creationId xmlns:p14="http://schemas.microsoft.com/office/powerpoint/2010/main" val="218056645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06899"/>
            <a:ext cx="9144000" cy="6644202"/>
          </a:xfrm>
          <a:prstGeom prst="rect">
            <a:avLst/>
          </a:prstGeom>
        </p:spPr>
      </p:pic>
    </p:spTree>
    <p:extLst>
      <p:ext uri="{BB962C8B-B14F-4D97-AF65-F5344CB8AC3E}">
        <p14:creationId xmlns:p14="http://schemas.microsoft.com/office/powerpoint/2010/main" val="45743893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4800" y="1295400"/>
            <a:ext cx="8684242" cy="5393954"/>
          </a:xfrm>
          <a:prstGeom prst="rect">
            <a:avLst/>
          </a:prstGeom>
        </p:spPr>
      </p:pic>
    </p:spTree>
    <p:extLst>
      <p:ext uri="{BB962C8B-B14F-4D97-AF65-F5344CB8AC3E}">
        <p14:creationId xmlns:p14="http://schemas.microsoft.com/office/powerpoint/2010/main" val="82358381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74638"/>
            <a:ext cx="8229600" cy="868362"/>
          </a:xfrm>
        </p:spPr>
        <p:txBody>
          <a:bodyPr/>
          <a:lstStyle/>
          <a:p>
            <a:pPr algn="r"/>
            <a:r>
              <a:rPr lang="en-US" sz="3600" b="1" spc="-150" dirty="0">
                <a:solidFill>
                  <a:srgbClr val="A51C30"/>
                </a:solidFill>
                <a:latin typeface="Arial" panose="020B0604020202020204" pitchFamily="34" charset="0"/>
                <a:cs typeface="Arial" panose="020B0604020202020204" pitchFamily="34" charset="0"/>
              </a:rPr>
              <a:t>Organizing</a:t>
            </a:r>
            <a:r>
              <a:rPr lang="en-US" sz="3600" dirty="0" smtClean="0"/>
              <a:t> </a:t>
            </a:r>
            <a:r>
              <a:rPr lang="en-US" sz="3600" b="1" spc="-150" dirty="0" smtClean="0">
                <a:solidFill>
                  <a:srgbClr val="A51C30"/>
                </a:solidFill>
                <a:latin typeface="Arial" panose="020B0604020202020204" pitchFamily="34" charset="0"/>
                <a:cs typeface="Arial" panose="020B0604020202020204" pitchFamily="34" charset="0"/>
              </a:rPr>
              <a:t>Your</a:t>
            </a:r>
            <a:r>
              <a:rPr lang="en-US" sz="3600" dirty="0" smtClean="0"/>
              <a:t> </a:t>
            </a:r>
            <a:r>
              <a:rPr lang="en-US" sz="3600" b="1" spc="-150" dirty="0" smtClean="0">
                <a:solidFill>
                  <a:srgbClr val="A51C30"/>
                </a:solidFill>
                <a:latin typeface="Arial" panose="020B0604020202020204" pitchFamily="34" charset="0"/>
                <a:cs typeface="Arial" panose="020B0604020202020204" pitchFamily="34" charset="0"/>
              </a:rPr>
              <a:t>Story:</a:t>
            </a:r>
            <a:r>
              <a:rPr lang="en-US" sz="3600" b="1" spc="-150" dirty="0">
                <a:solidFill>
                  <a:srgbClr val="A51C30"/>
                </a:solidFill>
                <a:latin typeface="Arial" panose="020B0604020202020204" pitchFamily="34" charset="0"/>
                <a:cs typeface="Arial" panose="020B0604020202020204" pitchFamily="34" charset="0"/>
              </a:rPr>
              <a:t/>
            </a:r>
            <a:br>
              <a:rPr lang="en-US" sz="3600" b="1" spc="-150" dirty="0">
                <a:solidFill>
                  <a:srgbClr val="A51C30"/>
                </a:solidFill>
                <a:latin typeface="Arial" panose="020B0604020202020204" pitchFamily="34" charset="0"/>
                <a:cs typeface="Arial" panose="020B0604020202020204" pitchFamily="34" charset="0"/>
              </a:rPr>
            </a:br>
            <a:r>
              <a:rPr lang="en-US" sz="2800" b="1" spc="-150" dirty="0" smtClean="0">
                <a:solidFill>
                  <a:srgbClr val="A51C30"/>
                </a:solidFill>
                <a:latin typeface="Arial" panose="020B0604020202020204" pitchFamily="34" charset="0"/>
                <a:cs typeface="Arial" panose="020B0604020202020204" pitchFamily="34" charset="0"/>
              </a:rPr>
              <a:t>Focus Areas</a:t>
            </a:r>
            <a:endParaRPr lang="en-US" sz="2800" b="1" spc="-150" dirty="0">
              <a:solidFill>
                <a:srgbClr val="A51C30"/>
              </a:solidFill>
              <a:latin typeface="Arial" panose="020B0604020202020204" pitchFamily="34" charset="0"/>
              <a:cs typeface="Arial" panose="020B0604020202020204" pitchFamily="34" charset="0"/>
            </a:endParaRPr>
          </a:p>
        </p:txBody>
      </p:sp>
      <p:sp>
        <p:nvSpPr>
          <p:cNvPr id="4" name="Text Placeholder 2"/>
          <p:cNvSpPr txBox="1">
            <a:spLocks/>
          </p:cNvSpPr>
          <p:nvPr/>
        </p:nvSpPr>
        <p:spPr>
          <a:xfrm>
            <a:off x="386080" y="1981200"/>
            <a:ext cx="8109544" cy="4267200"/>
          </a:xfrm>
          <a:prstGeom prst="rect">
            <a:avLst/>
          </a:prstGeom>
        </p:spPr>
        <p:txBody>
          <a:bodyPr>
            <a:normAutofit fontScale="40000" lnSpcReduction="20000"/>
          </a:bodyPr>
          <a:lstStyle>
            <a:defPPr>
              <a:defRPr lang="en-US"/>
            </a:defPPr>
            <a:lvl1pPr marL="0" algn="l" defTabSz="914400" rtl="0" eaLnBrk="1" latinLnBrk="0" hangingPunct="1">
              <a:defRPr sz="1800" kern="1200">
                <a:solidFill>
                  <a:schemeClr val="tx1"/>
                </a:solidFill>
                <a:latin typeface="Arial" charset="0"/>
                <a:ea typeface="ＭＳ Ｐゴシック" charset="0"/>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3800" dirty="0" smtClean="0"/>
              <a:t>Sample JOB DESCRIPTION RESPONSIBILITIES </a:t>
            </a:r>
          </a:p>
          <a:p>
            <a:endParaRPr lang="en-US" sz="3800" dirty="0" smtClean="0"/>
          </a:p>
          <a:p>
            <a:r>
              <a:rPr lang="en-US" sz="2500" dirty="0" smtClean="0"/>
              <a:t>The Program Director will have responsibilities in the following areas: </a:t>
            </a:r>
          </a:p>
          <a:p>
            <a:endParaRPr lang="en-US" sz="2500" dirty="0" smtClean="0"/>
          </a:p>
          <a:p>
            <a:r>
              <a:rPr lang="en-US" sz="4300" b="1" dirty="0" smtClean="0">
                <a:solidFill>
                  <a:srgbClr val="00B050"/>
                </a:solidFill>
              </a:rPr>
              <a:t>Program Development </a:t>
            </a:r>
          </a:p>
          <a:p>
            <a:r>
              <a:rPr lang="en-US" sz="2500" dirty="0" smtClean="0"/>
              <a:t> Define the program’s policy goals, intermediate objectives, priority activities, and benchmarks for measuring progress and relate those goals to the Foundation’s overall mission; </a:t>
            </a:r>
          </a:p>
          <a:p>
            <a:endParaRPr lang="en-US" sz="2500" dirty="0" smtClean="0"/>
          </a:p>
          <a:p>
            <a:r>
              <a:rPr lang="en-US" sz="2500" dirty="0" smtClean="0"/>
              <a:t> Monitor the field: reading, attending meetings, developing relationships so as to understand emerging issues, research, political, and technological developments that affect the program; </a:t>
            </a:r>
            <a:endParaRPr lang="en-US" sz="2500" dirty="0"/>
          </a:p>
          <a:p>
            <a:endParaRPr lang="en-US" sz="4300" b="1" dirty="0" smtClean="0"/>
          </a:p>
          <a:p>
            <a:r>
              <a:rPr lang="en-US" sz="4300" b="1" dirty="0" smtClean="0">
                <a:solidFill>
                  <a:srgbClr val="00B050"/>
                </a:solidFill>
              </a:rPr>
              <a:t>Proposal Evaluation </a:t>
            </a:r>
            <a:r>
              <a:rPr lang="en-US" sz="4300" b="1" dirty="0" smtClean="0"/>
              <a:t>and Project Oversight </a:t>
            </a:r>
          </a:p>
          <a:p>
            <a:r>
              <a:rPr lang="en-US" sz="2500" dirty="0" smtClean="0"/>
              <a:t> Evaluate proposals to determine if: the proposed project is consistent with and could further the policy goals of the program; the applicant has the staff, resources, policy opportunities, and strategy to carry out the proposed project successfully</a:t>
            </a:r>
          </a:p>
          <a:p>
            <a:endParaRPr lang="en-US" sz="2500" dirty="0" smtClean="0"/>
          </a:p>
          <a:p>
            <a:r>
              <a:rPr lang="en-US" sz="2500" dirty="0" smtClean="0"/>
              <a:t> </a:t>
            </a:r>
            <a:r>
              <a:rPr lang="en-US" sz="2500" dirty="0" smtClean="0">
                <a:solidFill>
                  <a:schemeClr val="accent6">
                    <a:lumMod val="75000"/>
                  </a:schemeClr>
                </a:solidFill>
              </a:rPr>
              <a:t>Present at proposal review meetings recommendations for action </a:t>
            </a:r>
            <a:r>
              <a:rPr lang="en-US" sz="2500" dirty="0" smtClean="0"/>
              <a:t>on funding requests and the reasons for the recommendations; </a:t>
            </a:r>
          </a:p>
          <a:p>
            <a:endParaRPr lang="en-US" dirty="0" smtClean="0"/>
          </a:p>
          <a:p>
            <a:r>
              <a:rPr lang="en-US" sz="4300" b="1" dirty="0" smtClean="0">
                <a:solidFill>
                  <a:srgbClr val="00B050"/>
                </a:solidFill>
              </a:rPr>
              <a:t>Management of Program Team </a:t>
            </a:r>
          </a:p>
          <a:p>
            <a:r>
              <a:rPr lang="en-US" sz="2500" dirty="0" smtClean="0"/>
              <a:t> Meet with program team members – an Education Program Officer and an Education Program Assistant – to develop performance plans and their implementation; provide appropriate feedback on performance in annual review; provide training, mentoring, and oversight for program team; </a:t>
            </a:r>
          </a:p>
          <a:p>
            <a:endParaRPr lang="en-US" sz="2500" dirty="0" smtClean="0"/>
          </a:p>
          <a:p>
            <a:r>
              <a:rPr lang="en-US" sz="2500" dirty="0" smtClean="0"/>
              <a:t> Provide leadership in and coordinate planning and implementation of strategic directions; track program budget and ensure that program team is on track with goals and benchmarks set in planning process; ensure that schedules for program development and proposal review are adhered to and that deadlines for board book preparation, providing materials for other foundation functions such as communications, and other tasks are met. </a:t>
            </a:r>
          </a:p>
          <a:p>
            <a:endParaRPr lang="en-US" dirty="0" smtClean="0"/>
          </a:p>
          <a:p>
            <a:r>
              <a:rPr lang="en-US" sz="4300" b="1" dirty="0" smtClean="0">
                <a:solidFill>
                  <a:schemeClr val="accent6">
                    <a:lumMod val="75000"/>
                  </a:schemeClr>
                </a:solidFill>
              </a:rPr>
              <a:t>External Relations </a:t>
            </a:r>
          </a:p>
        </p:txBody>
      </p:sp>
    </p:spTree>
    <p:extLst>
      <p:ext uri="{BB962C8B-B14F-4D97-AF65-F5344CB8AC3E}">
        <p14:creationId xmlns:p14="http://schemas.microsoft.com/office/powerpoint/2010/main" val="63941339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sz="3600" b="1" spc="-150" dirty="0">
                <a:solidFill>
                  <a:srgbClr val="A51C30"/>
                </a:solidFill>
                <a:latin typeface="Arial" panose="020B0604020202020204" pitchFamily="34" charset="0"/>
                <a:cs typeface="Arial" panose="020B0604020202020204" pitchFamily="34" charset="0"/>
              </a:rPr>
              <a:t>Organizing</a:t>
            </a:r>
            <a:r>
              <a:rPr lang="en-US" sz="3600" dirty="0"/>
              <a:t> </a:t>
            </a:r>
            <a:r>
              <a:rPr lang="en-US" sz="3600" b="1" spc="-150" dirty="0">
                <a:solidFill>
                  <a:srgbClr val="A51C30"/>
                </a:solidFill>
                <a:latin typeface="Arial" panose="020B0604020202020204" pitchFamily="34" charset="0"/>
                <a:cs typeface="Arial" panose="020B0604020202020204" pitchFamily="34" charset="0"/>
              </a:rPr>
              <a:t>Y</a:t>
            </a:r>
            <a:r>
              <a:rPr lang="en-US" sz="3600" b="1" spc="-150" dirty="0" smtClean="0">
                <a:solidFill>
                  <a:srgbClr val="A51C30"/>
                </a:solidFill>
                <a:latin typeface="Arial" panose="020B0604020202020204" pitchFamily="34" charset="0"/>
                <a:cs typeface="Arial" panose="020B0604020202020204" pitchFamily="34" charset="0"/>
              </a:rPr>
              <a:t>our</a:t>
            </a:r>
            <a:r>
              <a:rPr lang="en-US" sz="3600" dirty="0" smtClean="0"/>
              <a:t> </a:t>
            </a:r>
            <a:r>
              <a:rPr lang="en-US" sz="3600" b="1" spc="-150" dirty="0" smtClean="0">
                <a:solidFill>
                  <a:srgbClr val="A51C30"/>
                </a:solidFill>
                <a:latin typeface="Arial" panose="020B0604020202020204" pitchFamily="34" charset="0"/>
                <a:cs typeface="Arial" panose="020B0604020202020204" pitchFamily="34" charset="0"/>
              </a:rPr>
              <a:t>Story:</a:t>
            </a:r>
            <a:br>
              <a:rPr lang="en-US" sz="3600" b="1" spc="-150" dirty="0" smtClean="0">
                <a:solidFill>
                  <a:srgbClr val="A51C30"/>
                </a:solidFill>
                <a:latin typeface="Arial" panose="020B0604020202020204" pitchFamily="34" charset="0"/>
                <a:cs typeface="Arial" panose="020B0604020202020204" pitchFamily="34" charset="0"/>
              </a:rPr>
            </a:br>
            <a:r>
              <a:rPr lang="en-US" sz="2800" b="1" spc="-150" dirty="0" smtClean="0">
                <a:solidFill>
                  <a:srgbClr val="A51C30"/>
                </a:solidFill>
                <a:latin typeface="Arial" panose="020B0604020202020204" pitchFamily="34" charset="0"/>
                <a:cs typeface="Arial" panose="020B0604020202020204" pitchFamily="34" charset="0"/>
              </a:rPr>
              <a:t>Format</a:t>
            </a:r>
            <a:endParaRPr lang="en-US" sz="2800" dirty="0"/>
          </a:p>
        </p:txBody>
      </p:sp>
      <p:sp>
        <p:nvSpPr>
          <p:cNvPr id="4" name="TextBox 3"/>
          <p:cNvSpPr txBox="1"/>
          <p:nvPr/>
        </p:nvSpPr>
        <p:spPr>
          <a:xfrm>
            <a:off x="0" y="1371600"/>
            <a:ext cx="9144000" cy="381001"/>
          </a:xfrm>
          <a:prstGeom prst="rect">
            <a:avLst/>
          </a:prstGeom>
          <a:noFill/>
        </p:spPr>
        <p:txBody>
          <a:bodyPr wrap="square" rtlCol="0">
            <a:spAutoFit/>
          </a:bodyPr>
          <a:lstStyle/>
          <a:p>
            <a:pPr algn="ctr"/>
            <a:r>
              <a:rPr lang="en-US" dirty="0" smtClean="0"/>
              <a:t>Sample Resume: Functional or Hybrid</a:t>
            </a:r>
            <a:endParaRPr lang="en-US" dirty="0"/>
          </a:p>
        </p:txBody>
      </p:sp>
      <p:sp>
        <p:nvSpPr>
          <p:cNvPr id="5" name="Rectangle 4"/>
          <p:cNvSpPr/>
          <p:nvPr/>
        </p:nvSpPr>
        <p:spPr>
          <a:xfrm>
            <a:off x="662152" y="1828800"/>
            <a:ext cx="7872248" cy="4862870"/>
          </a:xfrm>
          <a:prstGeom prst="rect">
            <a:avLst/>
          </a:prstGeom>
        </p:spPr>
        <p:txBody>
          <a:bodyPr wrap="square">
            <a:spAutoFit/>
          </a:bodyPr>
          <a:lstStyle/>
          <a:p>
            <a:pPr algn="ctr"/>
            <a:r>
              <a:rPr lang="en-US" sz="1200" dirty="0" smtClean="0"/>
              <a:t>Your Name</a:t>
            </a:r>
          </a:p>
          <a:p>
            <a:pPr algn="ctr"/>
            <a:r>
              <a:rPr lang="en-US" sz="1200" dirty="0" smtClean="0"/>
              <a:t>Email Address * </a:t>
            </a:r>
            <a:r>
              <a:rPr lang="en-US" sz="1200" dirty="0"/>
              <a:t>Phone </a:t>
            </a:r>
            <a:r>
              <a:rPr lang="en-US" sz="1200" dirty="0" smtClean="0"/>
              <a:t>Number</a:t>
            </a:r>
          </a:p>
          <a:p>
            <a:pPr algn="ctr"/>
            <a:r>
              <a:rPr lang="en-US" sz="800" dirty="0" smtClean="0"/>
              <a:t>_______________________________________________________________________________________________</a:t>
            </a:r>
          </a:p>
          <a:p>
            <a:pPr algn="ctr"/>
            <a:endParaRPr lang="en-US" sz="400" dirty="0"/>
          </a:p>
          <a:p>
            <a:r>
              <a:rPr lang="en-US" sz="1200" b="1" u="sng" dirty="0" smtClean="0">
                <a:solidFill>
                  <a:srgbClr val="00B050"/>
                </a:solidFill>
              </a:rPr>
              <a:t>Program </a:t>
            </a:r>
            <a:r>
              <a:rPr lang="en-US" sz="1200" b="1" u="sng" dirty="0">
                <a:solidFill>
                  <a:srgbClr val="00B050"/>
                </a:solidFill>
              </a:rPr>
              <a:t>Development </a:t>
            </a:r>
            <a:r>
              <a:rPr lang="en-US" sz="1200" b="1" u="sng" dirty="0" smtClean="0">
                <a:solidFill>
                  <a:srgbClr val="00B050"/>
                </a:solidFill>
              </a:rPr>
              <a:t>Experience</a:t>
            </a:r>
          </a:p>
          <a:p>
            <a:r>
              <a:rPr lang="en-US" sz="1000" b="1" dirty="0" smtClean="0"/>
              <a:t>ORGANIZATION NAME						2016-present</a:t>
            </a:r>
          </a:p>
          <a:p>
            <a:r>
              <a:rPr lang="en-US" sz="1000" b="1" dirty="0" smtClean="0"/>
              <a:t>Your role</a:t>
            </a:r>
            <a:endParaRPr lang="en-US" sz="1000" b="1" dirty="0"/>
          </a:p>
          <a:p>
            <a:r>
              <a:rPr lang="en-US" sz="1000" dirty="0"/>
              <a:t> </a:t>
            </a:r>
            <a:r>
              <a:rPr lang="en-US" sz="1000" dirty="0" smtClean="0"/>
              <a:t>Defined </a:t>
            </a:r>
            <a:r>
              <a:rPr lang="en-US" sz="1000" dirty="0"/>
              <a:t>the program’s </a:t>
            </a:r>
            <a:r>
              <a:rPr lang="en-US" sz="1000" dirty="0" smtClean="0"/>
              <a:t>benchmarks </a:t>
            </a:r>
            <a:r>
              <a:rPr lang="en-US" sz="1000" dirty="0"/>
              <a:t>for measuring progress and </a:t>
            </a:r>
            <a:r>
              <a:rPr lang="en-US" sz="1000" dirty="0" smtClean="0"/>
              <a:t>ensured those </a:t>
            </a:r>
            <a:r>
              <a:rPr lang="en-US" sz="1000" dirty="0"/>
              <a:t>goals to </a:t>
            </a:r>
            <a:r>
              <a:rPr lang="en-US" sz="1000" dirty="0" smtClean="0"/>
              <a:t>the ; </a:t>
            </a:r>
            <a:endParaRPr lang="en-US" sz="1000" dirty="0"/>
          </a:p>
          <a:p>
            <a:r>
              <a:rPr lang="en-US" sz="1000" dirty="0"/>
              <a:t> </a:t>
            </a:r>
            <a:r>
              <a:rPr lang="en-US" sz="1000" dirty="0" smtClean="0"/>
              <a:t>Developed relationships to </a:t>
            </a:r>
            <a:r>
              <a:rPr lang="en-US" sz="1000" dirty="0"/>
              <a:t>understand </a:t>
            </a:r>
            <a:r>
              <a:rPr lang="en-US" sz="1000" dirty="0" smtClean="0"/>
              <a:t>(xxx) issues</a:t>
            </a:r>
            <a:r>
              <a:rPr lang="en-US" sz="1000" dirty="0"/>
              <a:t>, research, political, and technological developments that affect the </a:t>
            </a:r>
            <a:r>
              <a:rPr lang="en-US" sz="1000" dirty="0" smtClean="0"/>
              <a:t>program</a:t>
            </a:r>
          </a:p>
          <a:p>
            <a:endParaRPr lang="en-US" sz="1000" b="1" dirty="0" smtClean="0"/>
          </a:p>
          <a:p>
            <a:r>
              <a:rPr lang="en-US" sz="1000" b="1" dirty="0" smtClean="0"/>
              <a:t>ORGANIZATION </a:t>
            </a:r>
            <a:r>
              <a:rPr lang="en-US" sz="1000" b="1" dirty="0"/>
              <a:t>NAME </a:t>
            </a:r>
            <a:r>
              <a:rPr lang="en-US" sz="1000" b="1" dirty="0" smtClean="0"/>
              <a:t>						2014-2015</a:t>
            </a:r>
          </a:p>
          <a:p>
            <a:r>
              <a:rPr lang="en-US" sz="1000" b="1" dirty="0" smtClean="0"/>
              <a:t>Your role</a:t>
            </a:r>
            <a:endParaRPr lang="en-US" sz="1000" b="1" dirty="0"/>
          </a:p>
          <a:p>
            <a:r>
              <a:rPr lang="en-US" sz="1000" dirty="0" smtClean="0"/>
              <a:t> </a:t>
            </a:r>
            <a:r>
              <a:rPr lang="en-US" sz="1000" dirty="0" smtClean="0">
                <a:solidFill>
                  <a:schemeClr val="accent6">
                    <a:lumMod val="75000"/>
                  </a:schemeClr>
                </a:solidFill>
              </a:rPr>
              <a:t>Examined and refined a grant </a:t>
            </a:r>
            <a:r>
              <a:rPr lang="en-US" sz="1000" dirty="0"/>
              <a:t>budget that </a:t>
            </a:r>
            <a:r>
              <a:rPr lang="en-US" sz="1000" dirty="0" smtClean="0"/>
              <a:t>(shows how prudently maximized goals); </a:t>
            </a:r>
            <a:endParaRPr lang="en-US" sz="1000" dirty="0"/>
          </a:p>
          <a:p>
            <a:r>
              <a:rPr lang="en-US" sz="1000" dirty="0"/>
              <a:t> Solicit proposals that are consistent with the program’s strategy and goals through a process of reviewing letters of inquiry, site visits, and other meetings; </a:t>
            </a:r>
          </a:p>
          <a:p>
            <a:endParaRPr lang="en-US" sz="1000" b="1" dirty="0"/>
          </a:p>
          <a:p>
            <a:r>
              <a:rPr lang="en-US" sz="1200" b="1" u="sng" dirty="0">
                <a:solidFill>
                  <a:srgbClr val="00B050"/>
                </a:solidFill>
              </a:rPr>
              <a:t>Proposal Evaluation  Experience </a:t>
            </a:r>
          </a:p>
          <a:p>
            <a:r>
              <a:rPr lang="en-US" sz="1000" b="1" dirty="0"/>
              <a:t>ORGANIZATION NAME </a:t>
            </a:r>
            <a:r>
              <a:rPr lang="en-US" sz="1000" b="1" dirty="0" smtClean="0"/>
              <a:t>						2015-2016</a:t>
            </a:r>
            <a:endParaRPr lang="en-US" sz="1000" b="1" dirty="0"/>
          </a:p>
          <a:p>
            <a:r>
              <a:rPr lang="en-US" sz="1000" b="1" dirty="0"/>
              <a:t>Your </a:t>
            </a:r>
            <a:r>
              <a:rPr lang="en-US" sz="1000" b="1" dirty="0" smtClean="0"/>
              <a:t>role</a:t>
            </a:r>
            <a:endParaRPr lang="en-US" sz="1000" b="1" dirty="0"/>
          </a:p>
          <a:p>
            <a:r>
              <a:rPr lang="en-US" sz="1000" dirty="0"/>
              <a:t> </a:t>
            </a:r>
            <a:r>
              <a:rPr lang="en-US" sz="1000" dirty="0" smtClean="0"/>
              <a:t>Evaluated </a:t>
            </a:r>
            <a:r>
              <a:rPr lang="en-US" sz="1000" dirty="0"/>
              <a:t>proposals to </a:t>
            </a:r>
            <a:r>
              <a:rPr lang="en-US" sz="1000" dirty="0" smtClean="0"/>
              <a:t>(and how you used your skills to evaluate said proposal); </a:t>
            </a:r>
            <a:endParaRPr lang="en-US" sz="1000" dirty="0"/>
          </a:p>
          <a:p>
            <a:r>
              <a:rPr lang="en-US" sz="1000" dirty="0"/>
              <a:t> </a:t>
            </a:r>
            <a:r>
              <a:rPr lang="en-US" sz="1000" dirty="0" smtClean="0"/>
              <a:t>Presented …</a:t>
            </a:r>
            <a:endParaRPr lang="en-US" sz="1000" dirty="0"/>
          </a:p>
          <a:p>
            <a:r>
              <a:rPr lang="en-US" sz="1000" dirty="0"/>
              <a:t> </a:t>
            </a:r>
            <a:r>
              <a:rPr lang="en-US" sz="1000" dirty="0" smtClean="0"/>
              <a:t>Worked </a:t>
            </a:r>
            <a:r>
              <a:rPr lang="en-US" sz="1000" dirty="0"/>
              <a:t>closely with </a:t>
            </a:r>
            <a:endParaRPr lang="en-US" sz="1000" dirty="0" smtClean="0"/>
          </a:p>
          <a:p>
            <a:r>
              <a:rPr lang="en-US" sz="1000" dirty="0" smtClean="0"/>
              <a:t> Monitored </a:t>
            </a:r>
            <a:r>
              <a:rPr lang="en-US" sz="1000" dirty="0"/>
              <a:t>projects and grant reports </a:t>
            </a:r>
            <a:r>
              <a:rPr lang="en-US" sz="1000" dirty="0" smtClean="0"/>
              <a:t>…</a:t>
            </a:r>
            <a:endParaRPr lang="en-US" sz="1000" dirty="0"/>
          </a:p>
          <a:p>
            <a:endParaRPr lang="en-US" sz="1000" dirty="0"/>
          </a:p>
          <a:p>
            <a:r>
              <a:rPr lang="en-US" sz="1200" b="1" u="sng" dirty="0">
                <a:solidFill>
                  <a:srgbClr val="00B050"/>
                </a:solidFill>
              </a:rPr>
              <a:t>Program Management Experience</a:t>
            </a:r>
          </a:p>
          <a:p>
            <a:r>
              <a:rPr lang="en-US" sz="1000" b="1" dirty="0"/>
              <a:t>ORGANIZATION NAME </a:t>
            </a:r>
            <a:r>
              <a:rPr lang="en-US" sz="1000" b="1" dirty="0" smtClean="0"/>
              <a:t>						2012-2014</a:t>
            </a:r>
            <a:endParaRPr lang="en-US" sz="1000" b="1" dirty="0"/>
          </a:p>
          <a:p>
            <a:r>
              <a:rPr lang="en-US" sz="1000" b="1" dirty="0"/>
              <a:t>Your role</a:t>
            </a:r>
          </a:p>
          <a:p>
            <a:r>
              <a:rPr lang="en-US" sz="1000" dirty="0"/>
              <a:t> </a:t>
            </a:r>
            <a:r>
              <a:rPr lang="en-US" sz="1000" dirty="0" smtClean="0"/>
              <a:t>Facilitated the development of performance </a:t>
            </a:r>
            <a:r>
              <a:rPr lang="en-US" sz="1000" dirty="0"/>
              <a:t>plans and their implementation; provide appropriate feedback on performance in annual review; provide training, mentoring, and oversight for program team; </a:t>
            </a:r>
          </a:p>
          <a:p>
            <a:r>
              <a:rPr lang="en-US" sz="1000" dirty="0"/>
              <a:t> </a:t>
            </a:r>
            <a:r>
              <a:rPr lang="en-US" sz="1000" dirty="0" smtClean="0"/>
              <a:t>Led and collaborated …</a:t>
            </a:r>
            <a:endParaRPr lang="en-US" sz="1000" dirty="0"/>
          </a:p>
        </p:txBody>
      </p:sp>
    </p:spTree>
    <p:extLst>
      <p:ext uri="{BB962C8B-B14F-4D97-AF65-F5344CB8AC3E}">
        <p14:creationId xmlns:p14="http://schemas.microsoft.com/office/powerpoint/2010/main" val="178734333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sz="3600" b="1" spc="-150" dirty="0">
                <a:solidFill>
                  <a:srgbClr val="A51C30"/>
                </a:solidFill>
                <a:latin typeface="Arial" panose="020B0604020202020204" pitchFamily="34" charset="0"/>
                <a:cs typeface="Arial" panose="020B0604020202020204" pitchFamily="34" charset="0"/>
              </a:rPr>
              <a:t>Organizing</a:t>
            </a:r>
            <a:r>
              <a:rPr lang="en-US" sz="3600" dirty="0"/>
              <a:t> </a:t>
            </a:r>
            <a:r>
              <a:rPr lang="en-US" sz="3600" b="1" spc="-150" dirty="0">
                <a:solidFill>
                  <a:srgbClr val="A51C30"/>
                </a:solidFill>
                <a:latin typeface="Arial" panose="020B0604020202020204" pitchFamily="34" charset="0"/>
                <a:cs typeface="Arial" panose="020B0604020202020204" pitchFamily="34" charset="0"/>
              </a:rPr>
              <a:t>Y</a:t>
            </a:r>
            <a:r>
              <a:rPr lang="en-US" sz="3600" b="1" spc="-150" dirty="0" smtClean="0">
                <a:solidFill>
                  <a:srgbClr val="A51C30"/>
                </a:solidFill>
                <a:latin typeface="Arial" panose="020B0604020202020204" pitchFamily="34" charset="0"/>
                <a:cs typeface="Arial" panose="020B0604020202020204" pitchFamily="34" charset="0"/>
              </a:rPr>
              <a:t>our</a:t>
            </a:r>
            <a:r>
              <a:rPr lang="en-US" sz="3600" dirty="0" smtClean="0"/>
              <a:t> </a:t>
            </a:r>
            <a:r>
              <a:rPr lang="en-US" sz="3600" b="1" spc="-150" dirty="0" smtClean="0">
                <a:solidFill>
                  <a:srgbClr val="A51C30"/>
                </a:solidFill>
                <a:latin typeface="Arial" panose="020B0604020202020204" pitchFamily="34" charset="0"/>
                <a:cs typeface="Arial" panose="020B0604020202020204" pitchFamily="34" charset="0"/>
              </a:rPr>
              <a:t>Story:</a:t>
            </a:r>
            <a:br>
              <a:rPr lang="en-US" sz="3600" b="1" spc="-150" dirty="0" smtClean="0">
                <a:solidFill>
                  <a:srgbClr val="A51C30"/>
                </a:solidFill>
                <a:latin typeface="Arial" panose="020B0604020202020204" pitchFamily="34" charset="0"/>
                <a:cs typeface="Arial" panose="020B0604020202020204" pitchFamily="34" charset="0"/>
              </a:rPr>
            </a:br>
            <a:r>
              <a:rPr lang="en-US" sz="2800" b="1" spc="-150" dirty="0" smtClean="0">
                <a:solidFill>
                  <a:srgbClr val="A51C30"/>
                </a:solidFill>
                <a:latin typeface="Arial" panose="020B0604020202020204" pitchFamily="34" charset="0"/>
                <a:cs typeface="Arial" panose="020B0604020202020204" pitchFamily="34" charset="0"/>
              </a:rPr>
              <a:t>Format</a:t>
            </a:r>
            <a:endParaRPr lang="en-US" sz="2800" dirty="0"/>
          </a:p>
        </p:txBody>
      </p:sp>
      <p:sp>
        <p:nvSpPr>
          <p:cNvPr id="4" name="TextBox 3"/>
          <p:cNvSpPr txBox="1"/>
          <p:nvPr/>
        </p:nvSpPr>
        <p:spPr>
          <a:xfrm>
            <a:off x="0" y="1524000"/>
            <a:ext cx="9144000" cy="369332"/>
          </a:xfrm>
          <a:prstGeom prst="rect">
            <a:avLst/>
          </a:prstGeom>
          <a:noFill/>
        </p:spPr>
        <p:txBody>
          <a:bodyPr wrap="square" rtlCol="0">
            <a:spAutoFit/>
          </a:bodyPr>
          <a:lstStyle/>
          <a:p>
            <a:pPr algn="ctr"/>
            <a:r>
              <a:rPr lang="en-US" dirty="0" smtClean="0"/>
              <a:t>Sample Resume: Reverse chronological</a:t>
            </a:r>
            <a:endParaRPr lang="en-US" dirty="0"/>
          </a:p>
        </p:txBody>
      </p:sp>
      <p:sp>
        <p:nvSpPr>
          <p:cNvPr id="6" name="Rectangle 5"/>
          <p:cNvSpPr/>
          <p:nvPr/>
        </p:nvSpPr>
        <p:spPr>
          <a:xfrm>
            <a:off x="662152" y="1989875"/>
            <a:ext cx="7872248" cy="4524315"/>
          </a:xfrm>
          <a:prstGeom prst="rect">
            <a:avLst/>
          </a:prstGeom>
        </p:spPr>
        <p:txBody>
          <a:bodyPr wrap="square">
            <a:spAutoFit/>
          </a:bodyPr>
          <a:lstStyle/>
          <a:p>
            <a:pPr algn="ctr"/>
            <a:r>
              <a:rPr lang="en-US" sz="1200" dirty="0"/>
              <a:t>Your Name</a:t>
            </a:r>
          </a:p>
          <a:p>
            <a:pPr algn="ctr"/>
            <a:r>
              <a:rPr lang="en-US" sz="1200" dirty="0"/>
              <a:t>Email Address * Phone Number</a:t>
            </a:r>
          </a:p>
          <a:p>
            <a:pPr algn="ctr"/>
            <a:r>
              <a:rPr lang="en-US" sz="1200" dirty="0"/>
              <a:t>_______________________________________________________________________________________________</a:t>
            </a:r>
          </a:p>
          <a:p>
            <a:endParaRPr lang="en-US" sz="1200" b="1" dirty="0" smtClean="0">
              <a:solidFill>
                <a:srgbClr val="00B050"/>
              </a:solidFill>
            </a:endParaRPr>
          </a:p>
          <a:p>
            <a:r>
              <a:rPr lang="en-US" sz="1200" b="1" dirty="0" smtClean="0"/>
              <a:t>ORGANIZATION </a:t>
            </a:r>
            <a:r>
              <a:rPr lang="en-US" sz="1200" b="1" dirty="0"/>
              <a:t>NAME</a:t>
            </a:r>
            <a:r>
              <a:rPr lang="en-US" sz="1000" b="1" dirty="0" smtClean="0"/>
              <a:t>						</a:t>
            </a:r>
            <a:r>
              <a:rPr lang="en-US" sz="1200" b="1" dirty="0">
                <a:solidFill>
                  <a:srgbClr val="00B050"/>
                </a:solidFill>
              </a:rPr>
              <a:t>2016-present</a:t>
            </a:r>
          </a:p>
          <a:p>
            <a:r>
              <a:rPr lang="en-US" sz="1000" b="1" dirty="0" smtClean="0"/>
              <a:t>Your role</a:t>
            </a:r>
            <a:endParaRPr lang="en-US" sz="1000" b="1" dirty="0"/>
          </a:p>
          <a:p>
            <a:r>
              <a:rPr lang="en-US" sz="1000" dirty="0"/>
              <a:t> </a:t>
            </a:r>
            <a:r>
              <a:rPr lang="en-US" sz="1000" dirty="0" smtClean="0"/>
              <a:t>Defined </a:t>
            </a:r>
            <a:r>
              <a:rPr lang="en-US" sz="1000" dirty="0"/>
              <a:t>the program’s </a:t>
            </a:r>
            <a:r>
              <a:rPr lang="en-US" sz="1000" dirty="0" smtClean="0"/>
              <a:t>benchmarks </a:t>
            </a:r>
            <a:r>
              <a:rPr lang="en-US" sz="1000" dirty="0"/>
              <a:t>for measuring progress and </a:t>
            </a:r>
            <a:r>
              <a:rPr lang="en-US" sz="1000" dirty="0" smtClean="0"/>
              <a:t>ensured those </a:t>
            </a:r>
            <a:r>
              <a:rPr lang="en-US" sz="1000" dirty="0"/>
              <a:t>goals to </a:t>
            </a:r>
            <a:r>
              <a:rPr lang="en-US" sz="1000" dirty="0" smtClean="0"/>
              <a:t>the ; </a:t>
            </a:r>
            <a:endParaRPr lang="en-US" sz="1000" dirty="0"/>
          </a:p>
          <a:p>
            <a:r>
              <a:rPr lang="en-US" sz="1000" dirty="0"/>
              <a:t> </a:t>
            </a:r>
            <a:r>
              <a:rPr lang="en-US" sz="1000" dirty="0" smtClean="0"/>
              <a:t>Developed relationships to </a:t>
            </a:r>
            <a:r>
              <a:rPr lang="en-US" sz="1000" dirty="0"/>
              <a:t>understand </a:t>
            </a:r>
            <a:r>
              <a:rPr lang="en-US" sz="1000" dirty="0" smtClean="0"/>
              <a:t>(xxx) issues</a:t>
            </a:r>
            <a:r>
              <a:rPr lang="en-US" sz="1000" dirty="0"/>
              <a:t>, research, political, and technological developments that affect the </a:t>
            </a:r>
            <a:r>
              <a:rPr lang="en-US" sz="1000" dirty="0" smtClean="0"/>
              <a:t>program</a:t>
            </a:r>
          </a:p>
          <a:p>
            <a:endParaRPr lang="en-US" sz="1000" b="1" dirty="0" smtClean="0"/>
          </a:p>
          <a:p>
            <a:r>
              <a:rPr lang="en-US" sz="1200" b="1" dirty="0"/>
              <a:t>ORGANIZATION NAME 						</a:t>
            </a:r>
            <a:r>
              <a:rPr lang="en-US" sz="1200" b="1" dirty="0">
                <a:solidFill>
                  <a:srgbClr val="00B050"/>
                </a:solidFill>
              </a:rPr>
              <a:t>2015-2016</a:t>
            </a:r>
          </a:p>
          <a:p>
            <a:r>
              <a:rPr lang="en-US" sz="1000" b="1" dirty="0"/>
              <a:t>Your role</a:t>
            </a:r>
          </a:p>
          <a:p>
            <a:r>
              <a:rPr lang="en-US" sz="1000" dirty="0"/>
              <a:t> Evaluated proposals to (and how you used your skills to evaluate said proposal); </a:t>
            </a:r>
          </a:p>
          <a:p>
            <a:r>
              <a:rPr lang="en-US" sz="1000" dirty="0"/>
              <a:t> Presented …</a:t>
            </a:r>
          </a:p>
          <a:p>
            <a:r>
              <a:rPr lang="en-US" sz="1000" dirty="0"/>
              <a:t> Worked closely with </a:t>
            </a:r>
          </a:p>
          <a:p>
            <a:r>
              <a:rPr lang="en-US" sz="1000" dirty="0"/>
              <a:t> Monitored projects and grant reports …</a:t>
            </a:r>
          </a:p>
          <a:p>
            <a:endParaRPr lang="en-US" sz="1200" b="1" dirty="0">
              <a:solidFill>
                <a:srgbClr val="00B050"/>
              </a:solidFill>
            </a:endParaRPr>
          </a:p>
          <a:p>
            <a:r>
              <a:rPr lang="en-US" sz="1200" b="1" dirty="0"/>
              <a:t>ORGANIZATION NAME 	</a:t>
            </a:r>
            <a:r>
              <a:rPr lang="en-US" sz="1000" b="1" dirty="0" smtClean="0"/>
              <a:t>					</a:t>
            </a:r>
            <a:r>
              <a:rPr lang="en-US" sz="1200" b="1" dirty="0">
                <a:solidFill>
                  <a:srgbClr val="00B050"/>
                </a:solidFill>
              </a:rPr>
              <a:t>2014-2015</a:t>
            </a:r>
          </a:p>
          <a:p>
            <a:r>
              <a:rPr lang="en-US" sz="1000" b="1" dirty="0" smtClean="0"/>
              <a:t>Your role</a:t>
            </a:r>
            <a:endParaRPr lang="en-US" sz="1000" b="1" dirty="0"/>
          </a:p>
          <a:p>
            <a:r>
              <a:rPr lang="en-US" sz="1000" dirty="0" smtClean="0"/>
              <a:t> </a:t>
            </a:r>
            <a:r>
              <a:rPr lang="en-US" sz="1000" dirty="0" smtClean="0">
                <a:solidFill>
                  <a:schemeClr val="accent6">
                    <a:lumMod val="75000"/>
                  </a:schemeClr>
                </a:solidFill>
              </a:rPr>
              <a:t>Examined and refined a grant </a:t>
            </a:r>
            <a:r>
              <a:rPr lang="en-US" sz="1000" dirty="0"/>
              <a:t>budget that </a:t>
            </a:r>
            <a:r>
              <a:rPr lang="en-US" sz="1000" dirty="0" smtClean="0"/>
              <a:t>(shows how prudently maximized goals); </a:t>
            </a:r>
            <a:endParaRPr lang="en-US" sz="1000" dirty="0"/>
          </a:p>
          <a:p>
            <a:r>
              <a:rPr lang="en-US" sz="1000" dirty="0"/>
              <a:t> Solicit proposals that are consistent with the program’s strategy and goals through a process of reviewing letters of inquiry, site visits, and other meetings; </a:t>
            </a:r>
          </a:p>
          <a:p>
            <a:endParaRPr lang="en-US" sz="1000" b="1" dirty="0" smtClean="0"/>
          </a:p>
          <a:p>
            <a:r>
              <a:rPr lang="en-US" sz="1200" b="1" dirty="0"/>
              <a:t>ORGANIZATION NAME 	</a:t>
            </a:r>
            <a:r>
              <a:rPr lang="en-US" sz="1000" b="1" dirty="0" smtClean="0"/>
              <a:t>					</a:t>
            </a:r>
            <a:r>
              <a:rPr lang="en-US" sz="1200" b="1" dirty="0">
                <a:solidFill>
                  <a:srgbClr val="00B050"/>
                </a:solidFill>
              </a:rPr>
              <a:t>2012-2014</a:t>
            </a:r>
          </a:p>
          <a:p>
            <a:r>
              <a:rPr lang="en-US" sz="1000" b="1" dirty="0"/>
              <a:t>Your role</a:t>
            </a:r>
          </a:p>
          <a:p>
            <a:r>
              <a:rPr lang="en-US" sz="1000" dirty="0"/>
              <a:t> </a:t>
            </a:r>
            <a:r>
              <a:rPr lang="en-US" sz="1000" dirty="0" smtClean="0"/>
              <a:t>Facilitated the development of performance </a:t>
            </a:r>
            <a:r>
              <a:rPr lang="en-US" sz="1000" dirty="0"/>
              <a:t>plans and their implementation; provide appropriate feedback on performance in annual review; provide training, mentoring, and oversight for program team; </a:t>
            </a:r>
          </a:p>
          <a:p>
            <a:r>
              <a:rPr lang="en-US" sz="1000" dirty="0"/>
              <a:t> </a:t>
            </a:r>
            <a:r>
              <a:rPr lang="en-US" sz="1000" dirty="0" smtClean="0"/>
              <a:t>Led and collaborated …</a:t>
            </a:r>
            <a:endParaRPr lang="en-US" sz="1000" dirty="0"/>
          </a:p>
        </p:txBody>
      </p:sp>
    </p:spTree>
    <p:extLst>
      <p:ext uri="{BB962C8B-B14F-4D97-AF65-F5344CB8AC3E}">
        <p14:creationId xmlns:p14="http://schemas.microsoft.com/office/powerpoint/2010/main" val="399034612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sz="3600" b="1" spc="-150" dirty="0">
                <a:solidFill>
                  <a:srgbClr val="A51C30"/>
                </a:solidFill>
                <a:latin typeface="Arial" panose="020B0604020202020204" pitchFamily="34" charset="0"/>
                <a:cs typeface="Arial" panose="020B0604020202020204" pitchFamily="34" charset="0"/>
              </a:rPr>
              <a:t>Organizing</a:t>
            </a:r>
            <a:r>
              <a:rPr lang="en-US" sz="3600" dirty="0"/>
              <a:t> </a:t>
            </a:r>
            <a:r>
              <a:rPr lang="en-US" sz="3600" b="1" spc="-150" dirty="0" smtClean="0">
                <a:solidFill>
                  <a:srgbClr val="A51C30"/>
                </a:solidFill>
                <a:latin typeface="Arial" panose="020B0604020202020204" pitchFamily="34" charset="0"/>
                <a:cs typeface="Arial" panose="020B0604020202020204" pitchFamily="34" charset="0"/>
              </a:rPr>
              <a:t>Your</a:t>
            </a:r>
            <a:r>
              <a:rPr lang="en-US" sz="3600" dirty="0" smtClean="0"/>
              <a:t> </a:t>
            </a:r>
            <a:r>
              <a:rPr lang="en-US" sz="3600" b="1" spc="-150" dirty="0" smtClean="0">
                <a:solidFill>
                  <a:srgbClr val="A51C30"/>
                </a:solidFill>
                <a:latin typeface="Arial" panose="020B0604020202020204" pitchFamily="34" charset="0"/>
                <a:cs typeface="Arial" panose="020B0604020202020204" pitchFamily="34" charset="0"/>
              </a:rPr>
              <a:t>Story:</a:t>
            </a:r>
            <a:br>
              <a:rPr lang="en-US" sz="3600" b="1" spc="-150" dirty="0" smtClean="0">
                <a:solidFill>
                  <a:srgbClr val="A51C30"/>
                </a:solidFill>
                <a:latin typeface="Arial" panose="020B0604020202020204" pitchFamily="34" charset="0"/>
                <a:cs typeface="Arial" panose="020B0604020202020204" pitchFamily="34" charset="0"/>
              </a:rPr>
            </a:br>
            <a:r>
              <a:rPr lang="en-US" sz="2800" b="1" spc="-150" dirty="0" smtClean="0">
                <a:solidFill>
                  <a:srgbClr val="A51C30"/>
                </a:solidFill>
                <a:latin typeface="Arial" panose="020B0604020202020204" pitchFamily="34" charset="0"/>
                <a:cs typeface="Arial" panose="020B0604020202020204" pitchFamily="34" charset="0"/>
              </a:rPr>
              <a:t>Narrative</a:t>
            </a:r>
            <a:endParaRPr lang="en-US" sz="2800" dirty="0"/>
          </a:p>
        </p:txBody>
      </p:sp>
      <p:sp>
        <p:nvSpPr>
          <p:cNvPr id="5" name="TextBox 4"/>
          <p:cNvSpPr txBox="1"/>
          <p:nvPr/>
        </p:nvSpPr>
        <p:spPr>
          <a:xfrm>
            <a:off x="914400" y="1524000"/>
            <a:ext cx="7162800" cy="4708981"/>
          </a:xfrm>
          <a:prstGeom prst="rect">
            <a:avLst/>
          </a:prstGeom>
          <a:noFill/>
        </p:spPr>
        <p:txBody>
          <a:bodyPr wrap="square" rtlCol="0">
            <a:spAutoFit/>
          </a:bodyPr>
          <a:lstStyle/>
          <a:p>
            <a:pPr marL="285750" indent="-285750">
              <a:spcAft>
                <a:spcPts val="1200"/>
              </a:spcAft>
              <a:buFont typeface="Arial" panose="020B0604020202020204" pitchFamily="34" charset="0"/>
              <a:buChar char="•"/>
            </a:pPr>
            <a:r>
              <a:rPr lang="en-US" sz="2000" dirty="0" smtClean="0">
                <a:cs typeface="Arial" panose="020B0604020202020204" pitchFamily="34" charset="0"/>
              </a:rPr>
              <a:t>Summary of Qualifications</a:t>
            </a:r>
          </a:p>
          <a:p>
            <a:pPr marL="742950" lvl="1" indent="-285750">
              <a:spcAft>
                <a:spcPts val="1200"/>
              </a:spcAft>
              <a:buFont typeface="Arial" panose="020B0604020202020204" pitchFamily="34" charset="0"/>
              <a:buChar char="•"/>
            </a:pPr>
            <a:r>
              <a:rPr lang="en-US" sz="1600" b="1" dirty="0" smtClean="0">
                <a:cs typeface="Arial" panose="020B0604020202020204" pitchFamily="34" charset="0"/>
              </a:rPr>
              <a:t>Policy: </a:t>
            </a:r>
            <a:r>
              <a:rPr lang="en-US" sz="1600" dirty="0" smtClean="0">
                <a:cs typeface="Arial" panose="020B0604020202020204" pitchFamily="34" charset="0"/>
              </a:rPr>
              <a:t>Commitment </a:t>
            </a:r>
            <a:r>
              <a:rPr lang="en-US" sz="1600" dirty="0">
                <a:cs typeface="Arial" panose="020B0604020202020204" pitchFamily="34" charset="0"/>
              </a:rPr>
              <a:t>to lower-income educational issues as evidenced by 15 years of progressively responsible non-profit leadership roles and public service. </a:t>
            </a:r>
            <a:endParaRPr lang="en-US" sz="1600" dirty="0" smtClean="0">
              <a:cs typeface="Arial" panose="020B0604020202020204" pitchFamily="34" charset="0"/>
            </a:endParaRPr>
          </a:p>
          <a:p>
            <a:pPr marL="285750" indent="-285750">
              <a:spcAft>
                <a:spcPts val="1200"/>
              </a:spcAft>
              <a:buFont typeface="Arial" panose="020B0604020202020204" pitchFamily="34" charset="0"/>
              <a:buChar char="•"/>
            </a:pPr>
            <a:r>
              <a:rPr lang="en-US" sz="2000" dirty="0" smtClean="0">
                <a:cs typeface="Arial" panose="020B0604020202020204" pitchFamily="34" charset="0"/>
              </a:rPr>
              <a:t>Way you describe your experience </a:t>
            </a:r>
          </a:p>
          <a:p>
            <a:pPr marL="742950" lvl="1" indent="-285750">
              <a:buFont typeface="Arial" panose="020B0604020202020204" pitchFamily="34" charset="0"/>
              <a:buChar char="•"/>
            </a:pPr>
            <a:r>
              <a:rPr lang="en-US" sz="1600" dirty="0" smtClean="0">
                <a:cs typeface="Arial" panose="020B0604020202020204" pitchFamily="34" charset="0"/>
              </a:rPr>
              <a:t>Ensure you’re relating to the position you’re applying for: </a:t>
            </a:r>
          </a:p>
          <a:p>
            <a:pPr marL="1200150" lvl="2" indent="-285750">
              <a:buFont typeface="Wingdings" panose="05000000000000000000" pitchFamily="2" charset="2"/>
              <a:buChar char="Ø"/>
            </a:pPr>
            <a:r>
              <a:rPr lang="en-US" sz="1600" b="1" dirty="0" smtClean="0">
                <a:cs typeface="Arial" panose="020B0604020202020204" pitchFamily="34" charset="0"/>
              </a:rPr>
              <a:t>Teaching</a:t>
            </a:r>
            <a:r>
              <a:rPr lang="en-US" sz="1600" dirty="0" smtClean="0">
                <a:cs typeface="Arial" panose="020B0604020202020204" pitchFamily="34" charset="0"/>
              </a:rPr>
              <a:t>: Taught new science area to 50 6</a:t>
            </a:r>
            <a:r>
              <a:rPr lang="en-US" sz="1600" baseline="30000" dirty="0" smtClean="0">
                <a:cs typeface="Arial" panose="020B0604020202020204" pitchFamily="34" charset="0"/>
              </a:rPr>
              <a:t>th</a:t>
            </a:r>
            <a:r>
              <a:rPr lang="en-US" sz="1600" dirty="0" smtClean="0">
                <a:cs typeface="Arial" panose="020B0604020202020204" pitchFamily="34" charset="0"/>
              </a:rPr>
              <a:t> graders</a:t>
            </a:r>
          </a:p>
          <a:p>
            <a:pPr marL="1200150" lvl="2" indent="-285750">
              <a:buFont typeface="Wingdings" panose="05000000000000000000" pitchFamily="2" charset="2"/>
              <a:buChar char="Ø"/>
            </a:pPr>
            <a:r>
              <a:rPr lang="en-US" sz="1600" b="1" dirty="0" smtClean="0">
                <a:cs typeface="Arial" panose="020B0604020202020204" pitchFamily="34" charset="0"/>
              </a:rPr>
              <a:t>Research</a:t>
            </a:r>
            <a:r>
              <a:rPr lang="en-US" sz="1600" dirty="0" smtClean="0">
                <a:cs typeface="Arial" panose="020B0604020202020204" pitchFamily="34" charset="0"/>
              </a:rPr>
              <a:t>: Researched and developed new curriculum for new science area for 6</a:t>
            </a:r>
            <a:r>
              <a:rPr lang="en-US" sz="1600" baseline="30000" dirty="0" smtClean="0">
                <a:cs typeface="Arial" panose="020B0604020202020204" pitchFamily="34" charset="0"/>
              </a:rPr>
              <a:t>th</a:t>
            </a:r>
            <a:r>
              <a:rPr lang="en-US" sz="1600" dirty="0" smtClean="0">
                <a:cs typeface="Arial" panose="020B0604020202020204" pitchFamily="34" charset="0"/>
              </a:rPr>
              <a:t> grade level.</a:t>
            </a:r>
          </a:p>
          <a:p>
            <a:pPr marL="285750" indent="-285750">
              <a:spcAft>
                <a:spcPts val="1200"/>
              </a:spcAft>
              <a:buFont typeface="Arial" panose="020B0604020202020204" pitchFamily="34" charset="0"/>
              <a:buChar char="•"/>
            </a:pPr>
            <a:r>
              <a:rPr lang="en-US" sz="2000" dirty="0" smtClean="0">
                <a:cs typeface="Arial" panose="020B0604020202020204" pitchFamily="34" charset="0"/>
              </a:rPr>
              <a:t>Education </a:t>
            </a:r>
          </a:p>
          <a:p>
            <a:pPr marL="742950" lvl="1" indent="-285750">
              <a:spcAft>
                <a:spcPts val="1200"/>
              </a:spcAft>
              <a:buFont typeface="Arial" panose="020B0604020202020204" pitchFamily="34" charset="0"/>
              <a:buChar char="•"/>
            </a:pPr>
            <a:r>
              <a:rPr lang="en-US" sz="1600" dirty="0" smtClean="0">
                <a:cs typeface="Arial" panose="020B0604020202020204" pitchFamily="34" charset="0"/>
              </a:rPr>
              <a:t>1-5 </a:t>
            </a:r>
            <a:r>
              <a:rPr lang="en-US" sz="1600" dirty="0" err="1" smtClean="0">
                <a:cs typeface="Arial" panose="020B0604020202020204" pitchFamily="34" charset="0"/>
              </a:rPr>
              <a:t>yrs</a:t>
            </a:r>
            <a:r>
              <a:rPr lang="en-US" sz="1600" dirty="0" smtClean="0">
                <a:cs typeface="Arial" panose="020B0604020202020204" pitchFamily="34" charset="0"/>
              </a:rPr>
              <a:t> </a:t>
            </a:r>
            <a:r>
              <a:rPr lang="en-US" sz="1600" dirty="0" err="1" smtClean="0">
                <a:cs typeface="Arial" panose="020B0604020202020204" pitchFamily="34" charset="0"/>
              </a:rPr>
              <a:t>exp</a:t>
            </a:r>
            <a:r>
              <a:rPr lang="en-US" sz="1600" dirty="0" smtClean="0">
                <a:cs typeface="Arial" panose="020B0604020202020204" pitchFamily="34" charset="0"/>
              </a:rPr>
              <a:t>: first; mid-senior level: first or last -- strategic</a:t>
            </a:r>
          </a:p>
          <a:p>
            <a:pPr marL="285750" indent="-285750">
              <a:spcAft>
                <a:spcPts val="1200"/>
              </a:spcAft>
              <a:buFont typeface="Arial" panose="020B0604020202020204" pitchFamily="34" charset="0"/>
              <a:buChar char="•"/>
            </a:pPr>
            <a:r>
              <a:rPr lang="en-US" sz="2000" dirty="0" smtClean="0">
                <a:cs typeface="Arial" panose="020B0604020202020204" pitchFamily="34" charset="0"/>
              </a:rPr>
              <a:t>Course work</a:t>
            </a:r>
          </a:p>
          <a:p>
            <a:pPr marL="742950" lvl="1" indent="-285750">
              <a:buFont typeface="Arial" panose="020B0604020202020204" pitchFamily="34" charset="0"/>
              <a:buChar char="•"/>
            </a:pPr>
            <a:r>
              <a:rPr lang="en-US" sz="1600" dirty="0" smtClean="0">
                <a:cs typeface="Arial" panose="020B0604020202020204" pitchFamily="34" charset="0"/>
              </a:rPr>
              <a:t>Within existing categories or under </a:t>
            </a:r>
            <a:r>
              <a:rPr lang="en-US" sz="1600" i="1" dirty="0" smtClean="0">
                <a:cs typeface="Arial" panose="020B0604020202020204" pitchFamily="34" charset="0"/>
              </a:rPr>
              <a:t>Projects: </a:t>
            </a:r>
          </a:p>
          <a:p>
            <a:pPr marL="1200150" lvl="2" indent="-285750">
              <a:buFont typeface="Wingdings" panose="05000000000000000000" pitchFamily="2" charset="2"/>
              <a:buChar char="Ø"/>
            </a:pPr>
            <a:r>
              <a:rPr lang="en-US" sz="1600" i="1" dirty="0" smtClean="0">
                <a:cs typeface="Arial" panose="020B0604020202020204" pitchFamily="34" charset="0"/>
              </a:rPr>
              <a:t>Name of Project, Name of Course, HGSE, &amp; What you did (in bullets)</a:t>
            </a:r>
          </a:p>
        </p:txBody>
      </p:sp>
    </p:spTree>
    <p:extLst>
      <p:ext uri="{BB962C8B-B14F-4D97-AF65-F5344CB8AC3E}">
        <p14:creationId xmlns:p14="http://schemas.microsoft.com/office/powerpoint/2010/main" val="65306796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sz="3600" b="1" spc="-150" dirty="0" smtClean="0">
                <a:solidFill>
                  <a:srgbClr val="A51C30"/>
                </a:solidFill>
                <a:latin typeface="Arial" panose="020B0604020202020204" pitchFamily="34" charset="0"/>
                <a:cs typeface="Arial" panose="020B0604020202020204" pitchFamily="34" charset="0"/>
              </a:rPr>
              <a:t>Success and Scope of Work:</a:t>
            </a:r>
            <a:br>
              <a:rPr lang="en-US" sz="3600" b="1" spc="-150" dirty="0" smtClean="0">
                <a:solidFill>
                  <a:srgbClr val="A51C30"/>
                </a:solidFill>
                <a:latin typeface="Arial" panose="020B0604020202020204" pitchFamily="34" charset="0"/>
                <a:cs typeface="Arial" panose="020B0604020202020204" pitchFamily="34" charset="0"/>
              </a:rPr>
            </a:br>
            <a:r>
              <a:rPr lang="en-US" sz="2800" b="1" spc="-150" dirty="0" smtClean="0">
                <a:solidFill>
                  <a:srgbClr val="A51C30"/>
                </a:solidFill>
                <a:latin typeface="Arial" panose="020B0604020202020204" pitchFamily="34" charset="0"/>
                <a:cs typeface="Arial" panose="020B0604020202020204" pitchFamily="34" charset="0"/>
              </a:rPr>
              <a:t>Make Your Resume Stand Out </a:t>
            </a:r>
            <a:endParaRPr lang="en-US" sz="2800" dirty="0"/>
          </a:p>
        </p:txBody>
      </p:sp>
      <p:sp>
        <p:nvSpPr>
          <p:cNvPr id="4" name="TextBox 3"/>
          <p:cNvSpPr txBox="1"/>
          <p:nvPr/>
        </p:nvSpPr>
        <p:spPr>
          <a:xfrm>
            <a:off x="838201" y="1905000"/>
            <a:ext cx="7315200" cy="1384995"/>
          </a:xfrm>
          <a:prstGeom prst="rect">
            <a:avLst/>
          </a:prstGeom>
          <a:noFill/>
        </p:spPr>
        <p:txBody>
          <a:bodyPr wrap="square" rtlCol="0">
            <a:spAutoFit/>
          </a:bodyPr>
          <a:lstStyle/>
          <a:p>
            <a:r>
              <a:rPr lang="en-US" sz="1400" b="1" dirty="0" smtClean="0"/>
              <a:t>Summary of Qualifications: </a:t>
            </a:r>
            <a:r>
              <a:rPr lang="en-US" sz="1400" dirty="0" smtClean="0"/>
              <a:t>Commitment to lower-income educational issues as </a:t>
            </a:r>
            <a:r>
              <a:rPr lang="en-US" sz="1400" b="1" dirty="0" smtClean="0">
                <a:solidFill>
                  <a:srgbClr val="0070C0"/>
                </a:solidFill>
              </a:rPr>
              <a:t>evidenced by 15 years </a:t>
            </a:r>
            <a:r>
              <a:rPr lang="en-US" sz="1400" dirty="0" smtClean="0"/>
              <a:t>of progressively responsible non-profit leadership roles and public service. Initiated efforts to address these issues by </a:t>
            </a:r>
            <a:r>
              <a:rPr lang="en-US" sz="1400" b="1" dirty="0">
                <a:solidFill>
                  <a:srgbClr val="0070C0"/>
                </a:solidFill>
              </a:rPr>
              <a:t>running for public office, fundraising and providing leadership development </a:t>
            </a:r>
            <a:r>
              <a:rPr lang="en-US" sz="1400" dirty="0" smtClean="0"/>
              <a:t>and academic counseling to nearly </a:t>
            </a:r>
            <a:r>
              <a:rPr lang="en-US" sz="1400" b="1" dirty="0">
                <a:solidFill>
                  <a:srgbClr val="0070C0"/>
                </a:solidFill>
              </a:rPr>
              <a:t>2000</a:t>
            </a:r>
            <a:r>
              <a:rPr lang="en-US" sz="1400" dirty="0" smtClean="0"/>
              <a:t> underserved students. Managed alumni fundraising campaigns and events with </a:t>
            </a:r>
            <a:r>
              <a:rPr lang="en-US" sz="1400" b="1" dirty="0">
                <a:solidFill>
                  <a:srgbClr val="0070C0"/>
                </a:solidFill>
              </a:rPr>
              <a:t>53-70% participation</a:t>
            </a:r>
            <a:r>
              <a:rPr lang="en-US" sz="1400" b="1" dirty="0" smtClean="0"/>
              <a:t> </a:t>
            </a:r>
            <a:r>
              <a:rPr lang="en-US" sz="1400" dirty="0" smtClean="0"/>
              <a:t>rates. Experienced supervisor, managing budgets of over </a:t>
            </a:r>
            <a:r>
              <a:rPr lang="en-US" sz="1400" b="1" dirty="0">
                <a:solidFill>
                  <a:srgbClr val="0070C0"/>
                </a:solidFill>
              </a:rPr>
              <a:t>$3 million and 28 staff</a:t>
            </a:r>
            <a:r>
              <a:rPr lang="en-US" sz="1400" dirty="0" smtClean="0"/>
              <a:t>.</a:t>
            </a:r>
            <a:endParaRPr lang="en-US" sz="1400" dirty="0"/>
          </a:p>
        </p:txBody>
      </p:sp>
      <p:sp>
        <p:nvSpPr>
          <p:cNvPr id="6" name="Rectangle 5"/>
          <p:cNvSpPr/>
          <p:nvPr/>
        </p:nvSpPr>
        <p:spPr>
          <a:xfrm>
            <a:off x="838201" y="3429000"/>
            <a:ext cx="7215022" cy="3323987"/>
          </a:xfrm>
          <a:prstGeom prst="rect">
            <a:avLst/>
          </a:prstGeom>
        </p:spPr>
        <p:txBody>
          <a:bodyPr wrap="square">
            <a:spAutoFit/>
          </a:bodyPr>
          <a:lstStyle/>
          <a:p>
            <a:r>
              <a:rPr lang="en-US" sz="1400" b="1" dirty="0" smtClean="0"/>
              <a:t>Deputy Executive Director for Leadership Development</a:t>
            </a:r>
          </a:p>
          <a:p>
            <a:pPr marL="171450" indent="-171450">
              <a:buFont typeface="Arial" panose="020B0604020202020204" pitchFamily="34" charset="0"/>
              <a:buChar char="•"/>
            </a:pPr>
            <a:r>
              <a:rPr lang="en-US" sz="1400" dirty="0" smtClean="0"/>
              <a:t>Supervised </a:t>
            </a:r>
            <a:r>
              <a:rPr lang="en-US" sz="1400" dirty="0" smtClean="0">
                <a:solidFill>
                  <a:srgbClr val="0070C0"/>
                </a:solidFill>
              </a:rPr>
              <a:t>14 full-time staff members </a:t>
            </a:r>
            <a:r>
              <a:rPr lang="en-US" sz="1400" dirty="0" smtClean="0"/>
              <a:t>in delivering academic counseling, college guidance, public policy internship and employment to over 450 high school students</a:t>
            </a:r>
          </a:p>
          <a:p>
            <a:pPr marL="171450" indent="-171450">
              <a:buFont typeface="Arial" panose="020B0604020202020204" pitchFamily="34" charset="0"/>
              <a:buChar char="•"/>
            </a:pPr>
            <a:r>
              <a:rPr lang="en-US" sz="1400" dirty="0" smtClean="0"/>
              <a:t>Managed budget of over </a:t>
            </a:r>
            <a:r>
              <a:rPr lang="en-US" sz="1400" dirty="0" smtClean="0">
                <a:solidFill>
                  <a:srgbClr val="0070C0"/>
                </a:solidFill>
              </a:rPr>
              <a:t>$1.7 million </a:t>
            </a:r>
          </a:p>
          <a:p>
            <a:pPr marL="171450" indent="-171450">
              <a:buFont typeface="Arial" panose="020B0604020202020204" pitchFamily="34" charset="0"/>
              <a:buChar char="•"/>
            </a:pPr>
            <a:r>
              <a:rPr lang="en-US" sz="1400" dirty="0" smtClean="0"/>
              <a:t>Built relationships </a:t>
            </a:r>
            <a:r>
              <a:rPr lang="en-US" sz="1400" dirty="0" smtClean="0">
                <a:solidFill>
                  <a:srgbClr val="0070C0"/>
                </a:solidFill>
              </a:rPr>
              <a:t>with NYC independent school administrators </a:t>
            </a:r>
            <a:r>
              <a:rPr lang="en-US" sz="1400" dirty="0" smtClean="0"/>
              <a:t>to manage xxx</a:t>
            </a:r>
          </a:p>
          <a:p>
            <a:pPr marL="171450" indent="-171450">
              <a:buFont typeface="Arial" panose="020B0604020202020204" pitchFamily="34" charset="0"/>
              <a:buChar char="•"/>
            </a:pPr>
            <a:r>
              <a:rPr lang="en-US" sz="1400" dirty="0" smtClean="0"/>
              <a:t>Managed staff and teachers during </a:t>
            </a:r>
            <a:r>
              <a:rPr lang="en-US" sz="1400" dirty="0" smtClean="0">
                <a:solidFill>
                  <a:srgbClr val="0070C0"/>
                </a:solidFill>
              </a:rPr>
              <a:t>16 separate </a:t>
            </a:r>
            <a:r>
              <a:rPr lang="en-US" sz="1400" dirty="0" smtClean="0"/>
              <a:t>three-night / four-day leadership development retreats</a:t>
            </a:r>
          </a:p>
          <a:p>
            <a:pPr marL="171450" indent="-171450">
              <a:buFont typeface="Arial" panose="020B0604020202020204" pitchFamily="34" charset="0"/>
              <a:buChar char="•"/>
            </a:pPr>
            <a:r>
              <a:rPr lang="en-US" sz="1400" dirty="0" smtClean="0"/>
              <a:t>Developed and supervised planning of 11 week-long overnight college trips for 150 high school students</a:t>
            </a:r>
          </a:p>
          <a:p>
            <a:pPr marL="171450" indent="-171450">
              <a:buFont typeface="Arial" panose="020B0604020202020204" pitchFamily="34" charset="0"/>
              <a:buChar char="•"/>
            </a:pPr>
            <a:r>
              <a:rPr lang="en-US" sz="1400" dirty="0" smtClean="0"/>
              <a:t>Managed relationships with other nonprofit organizations to ensure that xxx</a:t>
            </a:r>
          </a:p>
          <a:p>
            <a:pPr marL="171450" indent="-171450">
              <a:buFont typeface="Arial" panose="020B0604020202020204" pitchFamily="34" charset="0"/>
              <a:buChar char="•"/>
            </a:pPr>
            <a:endParaRPr lang="en-US" sz="1400" dirty="0"/>
          </a:p>
          <a:p>
            <a:r>
              <a:rPr lang="en-US" sz="1400" b="1" dirty="0" smtClean="0"/>
              <a:t>Director of Leadership Development and College Guidance</a:t>
            </a:r>
          </a:p>
          <a:p>
            <a:pPr marL="171450" indent="-171450">
              <a:buFont typeface="Arial" panose="020B0604020202020204" pitchFamily="34" charset="0"/>
              <a:buChar char="•"/>
            </a:pPr>
            <a:r>
              <a:rPr lang="en-US" sz="1400" dirty="0" smtClean="0"/>
              <a:t>Managed staff of </a:t>
            </a:r>
            <a:r>
              <a:rPr lang="en-US" sz="1400" dirty="0" smtClean="0">
                <a:solidFill>
                  <a:srgbClr val="0070C0"/>
                </a:solidFill>
              </a:rPr>
              <a:t>8 full-time staff members</a:t>
            </a:r>
          </a:p>
          <a:p>
            <a:pPr marL="171450" indent="-171450">
              <a:buFont typeface="Arial" panose="020B0604020202020204" pitchFamily="34" charset="0"/>
              <a:buChar char="•"/>
            </a:pPr>
            <a:r>
              <a:rPr lang="en-US" sz="1400" dirty="0" smtClean="0"/>
              <a:t>Served as head guidance counselor for </a:t>
            </a:r>
            <a:r>
              <a:rPr lang="en-US" sz="1400" dirty="0" smtClean="0">
                <a:solidFill>
                  <a:srgbClr val="0070C0"/>
                </a:solidFill>
              </a:rPr>
              <a:t>140 high school seniors </a:t>
            </a:r>
            <a:r>
              <a:rPr lang="en-US" sz="1400" dirty="0" smtClean="0"/>
              <a:t>on college application process.</a:t>
            </a:r>
          </a:p>
          <a:p>
            <a:pPr algn="ctr"/>
            <a:endParaRPr lang="en-US" sz="1400" dirty="0"/>
          </a:p>
        </p:txBody>
      </p:sp>
    </p:spTree>
    <p:extLst>
      <p:ext uri="{BB962C8B-B14F-4D97-AF65-F5344CB8AC3E}">
        <p14:creationId xmlns:p14="http://schemas.microsoft.com/office/powerpoint/2010/main" val="1166557667"/>
      </p:ext>
    </p:extLst>
  </p:cSld>
  <p:clrMapOvr>
    <a:masterClrMapping/>
  </p:clrMapOvr>
  <p:timing>
    <p:tnLst>
      <p:par>
        <p:cTn id="1" dur="indefinite" restart="never" nodeType="tmRoot"/>
      </p:par>
    </p:tnLst>
  </p:timing>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2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3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816</TotalTime>
  <Words>765</Words>
  <Application>Microsoft Office PowerPoint</Application>
  <PresentationFormat>On-screen Show (4:3)</PresentationFormat>
  <Paragraphs>139</Paragraphs>
  <Slides>12</Slides>
  <Notes>12</Notes>
  <HiddenSlides>0</HiddenSlides>
  <MMClips>0</MMClips>
  <ScaleCrop>false</ScaleCrop>
  <HeadingPairs>
    <vt:vector size="6" baseType="variant">
      <vt:variant>
        <vt:lpstr>Fonts Used</vt:lpstr>
      </vt:variant>
      <vt:variant>
        <vt:i4>4</vt:i4>
      </vt:variant>
      <vt:variant>
        <vt:lpstr>Theme</vt:lpstr>
      </vt:variant>
      <vt:variant>
        <vt:i4>4</vt:i4>
      </vt:variant>
      <vt:variant>
        <vt:lpstr>Slide Titles</vt:lpstr>
      </vt:variant>
      <vt:variant>
        <vt:i4>12</vt:i4>
      </vt:variant>
    </vt:vector>
  </HeadingPairs>
  <TitlesOfParts>
    <vt:vector size="20" baseType="lpstr">
      <vt:lpstr>ＭＳ Ｐゴシック</vt:lpstr>
      <vt:lpstr>Arial</vt:lpstr>
      <vt:lpstr>Calibri</vt:lpstr>
      <vt:lpstr>Wingdings</vt:lpstr>
      <vt:lpstr>Custom Design</vt:lpstr>
      <vt:lpstr>1_Custom Design</vt:lpstr>
      <vt:lpstr>2_Custom Design</vt:lpstr>
      <vt:lpstr>3_Custom Design</vt:lpstr>
      <vt:lpstr>PowerPoint Presentation</vt:lpstr>
      <vt:lpstr>  Resume Workshop</vt:lpstr>
      <vt:lpstr>PowerPoint Presentation</vt:lpstr>
      <vt:lpstr>PowerPoint Presentation</vt:lpstr>
      <vt:lpstr>Organizing Your Story: Focus Areas</vt:lpstr>
      <vt:lpstr>Organizing Your Story: Format</vt:lpstr>
      <vt:lpstr>Organizing Your Story: Format</vt:lpstr>
      <vt:lpstr>Organizing Your Story: Narrative</vt:lpstr>
      <vt:lpstr>Success and Scope of Work: Make Your Resume Stand Out </vt:lpstr>
      <vt:lpstr>General Tips</vt:lpstr>
      <vt:lpstr>PowerPoint Presentation</vt:lpstr>
      <vt:lpstr>PowerPoint Presentation</vt:lpstr>
    </vt:vector>
  </TitlesOfParts>
  <Company>HGSE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swmaint</dc:creator>
  <cp:lastModifiedBy>Rachel Gakenheimer</cp:lastModifiedBy>
  <cp:revision>49</cp:revision>
  <cp:lastPrinted>2016-10-27T18:12:52Z</cp:lastPrinted>
  <dcterms:created xsi:type="dcterms:W3CDTF">2014-10-16T13:33:18Z</dcterms:created>
  <dcterms:modified xsi:type="dcterms:W3CDTF">2016-11-03T14:40:38Z</dcterms:modified>
</cp:coreProperties>
</file>